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58" r:id="rId4"/>
    <p:sldId id="261" r:id="rId5"/>
    <p:sldId id="259" r:id="rId6"/>
    <p:sldId id="262" r:id="rId7"/>
    <p:sldId id="264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8D7B74-D4B5-4926-8D1D-79DD192A705F}" v="100" dt="2022-03-25T14:25:30.182"/>
    <p1510:client id="{F9C419DF-B8CF-85A6-B8ED-2E8A986F1B15}" v="54" dt="2022-10-25T17:33:51.8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48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" userId="48b4715e-fe1e-4227-91d6-b565c9e9cab3" providerId="ADAL" clId="{C48D7B74-D4B5-4926-8D1D-79DD192A705F}"/>
    <pc:docChg chg="undo redo custSel addSld delSld modSld">
      <pc:chgData name="William" userId="48b4715e-fe1e-4227-91d6-b565c9e9cab3" providerId="ADAL" clId="{C48D7B74-D4B5-4926-8D1D-79DD192A705F}" dt="2022-03-22T01:28:41.438" v="1809" actId="20577"/>
      <pc:docMkLst>
        <pc:docMk/>
      </pc:docMkLst>
      <pc:sldChg chg="modSp mod">
        <pc:chgData name="William" userId="48b4715e-fe1e-4227-91d6-b565c9e9cab3" providerId="ADAL" clId="{C48D7B74-D4B5-4926-8D1D-79DD192A705F}" dt="2022-03-22T01:28:41.438" v="1809" actId="20577"/>
        <pc:sldMkLst>
          <pc:docMk/>
          <pc:sldMk cId="578350448" sldId="256"/>
        </pc:sldMkLst>
        <pc:spChg chg="mod">
          <ac:chgData name="William" userId="48b4715e-fe1e-4227-91d6-b565c9e9cab3" providerId="ADAL" clId="{C48D7B74-D4B5-4926-8D1D-79DD192A705F}" dt="2022-03-22T01:28:41.438" v="1809" actId="20577"/>
          <ac:spMkLst>
            <pc:docMk/>
            <pc:sldMk cId="578350448" sldId="256"/>
            <ac:spMk id="2" creationId="{BE4F0FDE-4AB8-4841-BF1B-2BC9D03ED42F}"/>
          </ac:spMkLst>
        </pc:spChg>
      </pc:sldChg>
      <pc:sldChg chg="addSp delSp modSp mod">
        <pc:chgData name="William" userId="48b4715e-fe1e-4227-91d6-b565c9e9cab3" providerId="ADAL" clId="{C48D7B74-D4B5-4926-8D1D-79DD192A705F}" dt="2022-03-22T00:57:45.732" v="1530" actId="1076"/>
        <pc:sldMkLst>
          <pc:docMk/>
          <pc:sldMk cId="3411930103" sldId="258"/>
        </pc:sldMkLst>
        <pc:spChg chg="add del mod">
          <ac:chgData name="William" userId="48b4715e-fe1e-4227-91d6-b565c9e9cab3" providerId="ADAL" clId="{C48D7B74-D4B5-4926-8D1D-79DD192A705F}" dt="2022-03-22T00:53:17.931" v="1504"/>
          <ac:spMkLst>
            <pc:docMk/>
            <pc:sldMk cId="3411930103" sldId="258"/>
            <ac:spMk id="5" creationId="{84042366-A85A-4565-A18F-66294D3D43E9}"/>
          </ac:spMkLst>
        </pc:spChg>
        <pc:picChg chg="del">
          <ac:chgData name="William" userId="48b4715e-fe1e-4227-91d6-b565c9e9cab3" providerId="ADAL" clId="{C48D7B74-D4B5-4926-8D1D-79DD192A705F}" dt="2022-03-22T00:52:58.184" v="1503" actId="478"/>
          <ac:picMkLst>
            <pc:docMk/>
            <pc:sldMk cId="3411930103" sldId="258"/>
            <ac:picMk id="4" creationId="{75CB4BE7-BB1D-4A8F-95E4-212CE7622799}"/>
          </ac:picMkLst>
        </pc:picChg>
        <pc:picChg chg="add mod modCrop">
          <ac:chgData name="William" userId="48b4715e-fe1e-4227-91d6-b565c9e9cab3" providerId="ADAL" clId="{C48D7B74-D4B5-4926-8D1D-79DD192A705F}" dt="2022-03-22T00:57:42.076" v="1529" actId="1076"/>
          <ac:picMkLst>
            <pc:docMk/>
            <pc:sldMk cId="3411930103" sldId="258"/>
            <ac:picMk id="6" creationId="{BD401D8F-9477-4654-BDA3-5BA4301AD98C}"/>
          </ac:picMkLst>
        </pc:picChg>
        <pc:picChg chg="add mod modCrop">
          <ac:chgData name="William" userId="48b4715e-fe1e-4227-91d6-b565c9e9cab3" providerId="ADAL" clId="{C48D7B74-D4B5-4926-8D1D-79DD192A705F}" dt="2022-03-22T00:57:45.732" v="1530" actId="1076"/>
          <ac:picMkLst>
            <pc:docMk/>
            <pc:sldMk cId="3411930103" sldId="258"/>
            <ac:picMk id="10" creationId="{C4E6B54B-059A-442F-8C8B-5DB7F58C2801}"/>
          </ac:picMkLst>
        </pc:picChg>
      </pc:sldChg>
      <pc:sldChg chg="addSp delSp modSp mod">
        <pc:chgData name="William" userId="48b4715e-fe1e-4227-91d6-b565c9e9cab3" providerId="ADAL" clId="{C48D7B74-D4B5-4926-8D1D-79DD192A705F}" dt="2022-03-22T00:52:41.716" v="1502" actId="14100"/>
        <pc:sldMkLst>
          <pc:docMk/>
          <pc:sldMk cId="3823761756" sldId="259"/>
        </pc:sldMkLst>
        <pc:spChg chg="mod">
          <ac:chgData name="William" userId="48b4715e-fe1e-4227-91d6-b565c9e9cab3" providerId="ADAL" clId="{C48D7B74-D4B5-4926-8D1D-79DD192A705F}" dt="2022-03-20T17:33:43.985" v="877" actId="20577"/>
          <ac:spMkLst>
            <pc:docMk/>
            <pc:sldMk cId="3823761756" sldId="259"/>
            <ac:spMk id="2" creationId="{C485F9FE-DCE5-4E82-B479-5C3A1846E05B}"/>
          </ac:spMkLst>
        </pc:spChg>
        <pc:spChg chg="mod">
          <ac:chgData name="William" userId="48b4715e-fe1e-4227-91d6-b565c9e9cab3" providerId="ADAL" clId="{C48D7B74-D4B5-4926-8D1D-79DD192A705F}" dt="2022-03-22T00:49:39.735" v="1485" actId="1076"/>
          <ac:spMkLst>
            <pc:docMk/>
            <pc:sldMk cId="3823761756" sldId="259"/>
            <ac:spMk id="3" creationId="{1689081F-B999-48B0-A8C7-65A870E71798}"/>
          </ac:spMkLst>
        </pc:spChg>
        <pc:spChg chg="mod">
          <ac:chgData name="William" userId="48b4715e-fe1e-4227-91d6-b565c9e9cab3" providerId="ADAL" clId="{C48D7B74-D4B5-4926-8D1D-79DD192A705F}" dt="2022-03-22T00:49:39.735" v="1485" actId="1076"/>
          <ac:spMkLst>
            <pc:docMk/>
            <pc:sldMk cId="3823761756" sldId="259"/>
            <ac:spMk id="6" creationId="{DC23D55A-C0F9-454C-B5AA-9E86F75A9456}"/>
          </ac:spMkLst>
        </pc:spChg>
        <pc:spChg chg="mod">
          <ac:chgData name="William" userId="48b4715e-fe1e-4227-91d6-b565c9e9cab3" providerId="ADAL" clId="{C48D7B74-D4B5-4926-8D1D-79DD192A705F}" dt="2022-03-22T00:49:31.342" v="1484" actId="1076"/>
          <ac:spMkLst>
            <pc:docMk/>
            <pc:sldMk cId="3823761756" sldId="259"/>
            <ac:spMk id="7" creationId="{A614C248-52AD-4A34-BE5A-E5F1AFD386BC}"/>
          </ac:spMkLst>
        </pc:spChg>
        <pc:spChg chg="mod">
          <ac:chgData name="William" userId="48b4715e-fe1e-4227-91d6-b565c9e9cab3" providerId="ADAL" clId="{C48D7B74-D4B5-4926-8D1D-79DD192A705F}" dt="2022-03-22T00:49:31.342" v="1484" actId="1076"/>
          <ac:spMkLst>
            <pc:docMk/>
            <pc:sldMk cId="3823761756" sldId="259"/>
            <ac:spMk id="16" creationId="{7B8F9FAE-B3CD-4A39-907F-E824DAC0C81A}"/>
          </ac:spMkLst>
        </pc:spChg>
        <pc:picChg chg="mod">
          <ac:chgData name="William" userId="48b4715e-fe1e-4227-91d6-b565c9e9cab3" providerId="ADAL" clId="{C48D7B74-D4B5-4926-8D1D-79DD192A705F}" dt="2022-03-22T00:49:39.735" v="1485" actId="1076"/>
          <ac:picMkLst>
            <pc:docMk/>
            <pc:sldMk cId="3823761756" sldId="259"/>
            <ac:picMk id="4" creationId="{243D1431-25DE-472D-8FAC-9DB9788539BA}"/>
          </ac:picMkLst>
        </pc:picChg>
        <pc:picChg chg="del mod">
          <ac:chgData name="William" userId="48b4715e-fe1e-4227-91d6-b565c9e9cab3" providerId="ADAL" clId="{C48D7B74-D4B5-4926-8D1D-79DD192A705F}" dt="2022-03-22T00:51:05.122" v="1489" actId="478"/>
          <ac:picMkLst>
            <pc:docMk/>
            <pc:sldMk cId="3823761756" sldId="259"/>
            <ac:picMk id="5" creationId="{B0482074-8293-4C3C-9128-88CB673FEE9C}"/>
          </ac:picMkLst>
        </pc:picChg>
        <pc:picChg chg="add mod ord">
          <ac:chgData name="William" userId="48b4715e-fe1e-4227-91d6-b565c9e9cab3" providerId="ADAL" clId="{C48D7B74-D4B5-4926-8D1D-79DD192A705F}" dt="2022-03-22T00:51:34.386" v="1494" actId="14100"/>
          <ac:picMkLst>
            <pc:docMk/>
            <pc:sldMk cId="3823761756" sldId="259"/>
            <ac:picMk id="8" creationId="{41213587-D79F-4EFD-AEE9-94A1DE341797}"/>
          </ac:picMkLst>
        </pc:picChg>
        <pc:cxnChg chg="mod">
          <ac:chgData name="William" userId="48b4715e-fe1e-4227-91d6-b565c9e9cab3" providerId="ADAL" clId="{C48D7B74-D4B5-4926-8D1D-79DD192A705F}" dt="2022-03-22T00:49:39.735" v="1485" actId="1076"/>
          <ac:cxnSpMkLst>
            <pc:docMk/>
            <pc:sldMk cId="3823761756" sldId="259"/>
            <ac:cxnSpMk id="14" creationId="{4F2F8261-495D-4CE2-A033-95D06D05AAA9}"/>
          </ac:cxnSpMkLst>
        </pc:cxnChg>
        <pc:cxnChg chg="mod">
          <ac:chgData name="William" userId="48b4715e-fe1e-4227-91d6-b565c9e9cab3" providerId="ADAL" clId="{C48D7B74-D4B5-4926-8D1D-79DD192A705F}" dt="2022-03-22T00:52:41.716" v="1502" actId="14100"/>
          <ac:cxnSpMkLst>
            <pc:docMk/>
            <pc:sldMk cId="3823761756" sldId="259"/>
            <ac:cxnSpMk id="18" creationId="{AF7774E9-3B4D-4B5B-A1FE-818180B2F6E8}"/>
          </ac:cxnSpMkLst>
        </pc:cxnChg>
      </pc:sldChg>
      <pc:sldChg chg="addSp delSp modSp mod">
        <pc:chgData name="William" userId="48b4715e-fe1e-4227-91d6-b565c9e9cab3" providerId="ADAL" clId="{C48D7B74-D4B5-4926-8D1D-79DD192A705F}" dt="2022-03-22T01:17:30.822" v="1746" actId="20577"/>
        <pc:sldMkLst>
          <pc:docMk/>
          <pc:sldMk cId="3650608821" sldId="261"/>
        </pc:sldMkLst>
        <pc:spChg chg="mod">
          <ac:chgData name="William" userId="48b4715e-fe1e-4227-91d6-b565c9e9cab3" providerId="ADAL" clId="{C48D7B74-D4B5-4926-8D1D-79DD192A705F}" dt="2022-03-22T00:28:48.294" v="1278" actId="20577"/>
          <ac:spMkLst>
            <pc:docMk/>
            <pc:sldMk cId="3650608821" sldId="261"/>
            <ac:spMk id="3" creationId="{B4854A6F-027A-4572-A9B8-CBA690AAB757}"/>
          </ac:spMkLst>
        </pc:spChg>
        <pc:spChg chg="add del mod">
          <ac:chgData name="William" userId="48b4715e-fe1e-4227-91d6-b565c9e9cab3" providerId="ADAL" clId="{C48D7B74-D4B5-4926-8D1D-79DD192A705F}" dt="2022-03-22T00:18:30.619" v="1205"/>
          <ac:spMkLst>
            <pc:docMk/>
            <pc:sldMk cId="3650608821" sldId="261"/>
            <ac:spMk id="4" creationId="{0B52E856-9898-4C11-BBA6-3497585051EB}"/>
          </ac:spMkLst>
        </pc:spChg>
        <pc:spChg chg="add del mod">
          <ac:chgData name="William" userId="48b4715e-fe1e-4227-91d6-b565c9e9cab3" providerId="ADAL" clId="{C48D7B74-D4B5-4926-8D1D-79DD192A705F}" dt="2022-03-22T01:17:30.822" v="1746" actId="20577"/>
          <ac:spMkLst>
            <pc:docMk/>
            <pc:sldMk cId="3650608821" sldId="261"/>
            <ac:spMk id="5" creationId="{AA4CDAD4-F2FD-41EC-8AC7-D2C030FF007B}"/>
          </ac:spMkLst>
        </pc:spChg>
        <pc:spChg chg="add mod">
          <ac:chgData name="William" userId="48b4715e-fe1e-4227-91d6-b565c9e9cab3" providerId="ADAL" clId="{C48D7B74-D4B5-4926-8D1D-79DD192A705F}" dt="2022-03-22T01:11:19.161" v="1732" actId="1076"/>
          <ac:spMkLst>
            <pc:docMk/>
            <pc:sldMk cId="3650608821" sldId="261"/>
            <ac:spMk id="8" creationId="{2E670A89-93D3-4A5D-9C97-B61095513B4F}"/>
          </ac:spMkLst>
        </pc:spChg>
        <pc:picChg chg="add del mod">
          <ac:chgData name="William" userId="48b4715e-fe1e-4227-91d6-b565c9e9cab3" providerId="ADAL" clId="{C48D7B74-D4B5-4926-8D1D-79DD192A705F}" dt="2022-03-22T00:35:24.444" v="1332" actId="478"/>
          <ac:picMkLst>
            <pc:docMk/>
            <pc:sldMk cId="3650608821" sldId="261"/>
            <ac:picMk id="6" creationId="{DA6741E2-E70C-4507-B964-E928F70F9F5F}"/>
          </ac:picMkLst>
        </pc:picChg>
        <pc:picChg chg="add mod">
          <ac:chgData name="William" userId="48b4715e-fe1e-4227-91d6-b565c9e9cab3" providerId="ADAL" clId="{C48D7B74-D4B5-4926-8D1D-79DD192A705F}" dt="2022-03-22T01:02:33.403" v="1616" actId="1076"/>
          <ac:picMkLst>
            <pc:docMk/>
            <pc:sldMk cId="3650608821" sldId="261"/>
            <ac:picMk id="7" creationId="{C71A40FB-AC5F-495D-9A22-67CEBD52DB1D}"/>
          </ac:picMkLst>
        </pc:picChg>
      </pc:sldChg>
      <pc:sldChg chg="addSp delSp modSp new mod">
        <pc:chgData name="William" userId="48b4715e-fe1e-4227-91d6-b565c9e9cab3" providerId="ADAL" clId="{C48D7B74-D4B5-4926-8D1D-79DD192A705F}" dt="2022-03-22T01:28:05.733" v="1794" actId="1076"/>
        <pc:sldMkLst>
          <pc:docMk/>
          <pc:sldMk cId="3352942800" sldId="262"/>
        </pc:sldMkLst>
        <pc:spChg chg="del">
          <ac:chgData name="William" userId="48b4715e-fe1e-4227-91d6-b565c9e9cab3" providerId="ADAL" clId="{C48D7B74-D4B5-4926-8D1D-79DD192A705F}" dt="2022-03-22T01:23:47.404" v="1751" actId="22"/>
          <ac:spMkLst>
            <pc:docMk/>
            <pc:sldMk cId="3352942800" sldId="262"/>
            <ac:spMk id="3" creationId="{0481D775-DD82-4D9E-AE13-2E136D9C1911}"/>
          </ac:spMkLst>
        </pc:spChg>
        <pc:picChg chg="add mod modCrop">
          <ac:chgData name="William" userId="48b4715e-fe1e-4227-91d6-b565c9e9cab3" providerId="ADAL" clId="{C48D7B74-D4B5-4926-8D1D-79DD192A705F}" dt="2022-03-22T01:27:06.077" v="1792" actId="14100"/>
          <ac:picMkLst>
            <pc:docMk/>
            <pc:sldMk cId="3352942800" sldId="262"/>
            <ac:picMk id="5" creationId="{5DCF3DF6-F7F0-4296-A5C0-C57F7EB6E5B4}"/>
          </ac:picMkLst>
        </pc:picChg>
        <pc:picChg chg="add mod ord modCrop">
          <ac:chgData name="William" userId="48b4715e-fe1e-4227-91d6-b565c9e9cab3" providerId="ADAL" clId="{C48D7B74-D4B5-4926-8D1D-79DD192A705F}" dt="2022-03-22T01:27:06.077" v="1792" actId="14100"/>
          <ac:picMkLst>
            <pc:docMk/>
            <pc:sldMk cId="3352942800" sldId="262"/>
            <ac:picMk id="9" creationId="{F258CF3C-136A-4004-A106-B3F6394C179E}"/>
          </ac:picMkLst>
        </pc:picChg>
        <pc:picChg chg="add mod modCrop">
          <ac:chgData name="William" userId="48b4715e-fe1e-4227-91d6-b565c9e9cab3" providerId="ADAL" clId="{C48D7B74-D4B5-4926-8D1D-79DD192A705F}" dt="2022-03-22T01:27:06.077" v="1792" actId="14100"/>
          <ac:picMkLst>
            <pc:docMk/>
            <pc:sldMk cId="3352942800" sldId="262"/>
            <ac:picMk id="11" creationId="{4084C85E-8C6D-4F9F-95BB-B29FDE095A61}"/>
          </ac:picMkLst>
        </pc:picChg>
        <pc:picChg chg="add mod modCrop">
          <ac:chgData name="William" userId="48b4715e-fe1e-4227-91d6-b565c9e9cab3" providerId="ADAL" clId="{C48D7B74-D4B5-4926-8D1D-79DD192A705F}" dt="2022-03-22T01:27:06.077" v="1792" actId="14100"/>
          <ac:picMkLst>
            <pc:docMk/>
            <pc:sldMk cId="3352942800" sldId="262"/>
            <ac:picMk id="13" creationId="{44DD8096-C9BC-4B7A-BC6C-AB6D2FB881DC}"/>
          </ac:picMkLst>
        </pc:picChg>
        <pc:picChg chg="add mod modCrop">
          <ac:chgData name="William" userId="48b4715e-fe1e-4227-91d6-b565c9e9cab3" providerId="ADAL" clId="{C48D7B74-D4B5-4926-8D1D-79DD192A705F}" dt="2022-03-22T01:28:05.733" v="1794" actId="1076"/>
          <ac:picMkLst>
            <pc:docMk/>
            <pc:sldMk cId="3352942800" sldId="262"/>
            <ac:picMk id="15" creationId="{758719D5-8745-4215-807B-F4D21191A667}"/>
          </ac:picMkLst>
        </pc:picChg>
      </pc:sldChg>
      <pc:sldChg chg="modSp new mod">
        <pc:chgData name="William" userId="48b4715e-fe1e-4227-91d6-b565c9e9cab3" providerId="ADAL" clId="{C48D7B74-D4B5-4926-8D1D-79DD192A705F}" dt="2022-03-22T00:59:42.481" v="1584" actId="255"/>
        <pc:sldMkLst>
          <pc:docMk/>
          <pc:sldMk cId="1676703579" sldId="263"/>
        </pc:sldMkLst>
        <pc:spChg chg="mod">
          <ac:chgData name="William" userId="48b4715e-fe1e-4227-91d6-b565c9e9cab3" providerId="ADAL" clId="{C48D7B74-D4B5-4926-8D1D-79DD192A705F}" dt="2022-03-22T00:58:02.526" v="1539" actId="20577"/>
          <ac:spMkLst>
            <pc:docMk/>
            <pc:sldMk cId="1676703579" sldId="263"/>
            <ac:spMk id="2" creationId="{25AE9F0F-0A18-4F58-A1BA-D563FAFAE1D3}"/>
          </ac:spMkLst>
        </pc:spChg>
        <pc:spChg chg="mod">
          <ac:chgData name="William" userId="48b4715e-fe1e-4227-91d6-b565c9e9cab3" providerId="ADAL" clId="{C48D7B74-D4B5-4926-8D1D-79DD192A705F}" dt="2022-03-22T00:59:42.481" v="1584" actId="255"/>
          <ac:spMkLst>
            <pc:docMk/>
            <pc:sldMk cId="1676703579" sldId="263"/>
            <ac:spMk id="3" creationId="{D5D2C8C1-942C-4DB1-87EF-659CC4EAF8C2}"/>
          </ac:spMkLst>
        </pc:spChg>
      </pc:sldChg>
    </pc:docChg>
  </pc:docChgLst>
  <pc:docChgLst>
    <pc:chgData name="William L Spooner" userId="48b4715e-fe1e-4227-91d6-b565c9e9cab3" providerId="ADAL" clId="{C48D7B74-D4B5-4926-8D1D-79DD192A705F}"/>
    <pc:docChg chg="undo redo custSel addSld delSld modSld">
      <pc:chgData name="William L Spooner" userId="48b4715e-fe1e-4227-91d6-b565c9e9cab3" providerId="ADAL" clId="{C48D7B74-D4B5-4926-8D1D-79DD192A705F}" dt="2022-03-25T14:25:55.998" v="1860" actId="1076"/>
      <pc:docMkLst>
        <pc:docMk/>
      </pc:docMkLst>
      <pc:sldChg chg="addSp delSp modSp mod">
        <pc:chgData name="William L Spooner" userId="48b4715e-fe1e-4227-91d6-b565c9e9cab3" providerId="ADAL" clId="{C48D7B74-D4B5-4926-8D1D-79DD192A705F}" dt="2022-03-23T19:16:24.469" v="179" actId="1076"/>
        <pc:sldMkLst>
          <pc:docMk/>
          <pc:sldMk cId="3411930103" sldId="258"/>
        </pc:sldMkLst>
        <pc:spChg chg="mod">
          <ac:chgData name="William L Spooner" userId="48b4715e-fe1e-4227-91d6-b565c9e9cab3" providerId="ADAL" clId="{C48D7B74-D4B5-4926-8D1D-79DD192A705F}" dt="2022-03-23T19:16:24.469" v="179" actId="1076"/>
          <ac:spMkLst>
            <pc:docMk/>
            <pc:sldMk cId="3411930103" sldId="258"/>
            <ac:spMk id="2" creationId="{ED5A4B60-AFE7-4ECD-A98B-E8C3CDB50694}"/>
          </ac:spMkLst>
        </pc:spChg>
        <pc:spChg chg="del mod">
          <ac:chgData name="William L Spooner" userId="48b4715e-fe1e-4227-91d6-b565c9e9cab3" providerId="ADAL" clId="{C48D7B74-D4B5-4926-8D1D-79DD192A705F}" dt="2022-03-02T16:53:06.023" v="21"/>
          <ac:spMkLst>
            <pc:docMk/>
            <pc:sldMk cId="3411930103" sldId="258"/>
            <ac:spMk id="3" creationId="{DDB44AE1-332A-4B31-B8D4-8BB803A05783}"/>
          </ac:spMkLst>
        </pc:spChg>
        <pc:spChg chg="add mod">
          <ac:chgData name="William L Spooner" userId="48b4715e-fe1e-4227-91d6-b565c9e9cab3" providerId="ADAL" clId="{C48D7B74-D4B5-4926-8D1D-79DD192A705F}" dt="2022-03-02T19:27:40.250" v="102" actId="14100"/>
          <ac:spMkLst>
            <pc:docMk/>
            <pc:sldMk cId="3411930103" sldId="258"/>
            <ac:spMk id="9" creationId="{C3D8607E-544C-4809-9674-74239E890EB2}"/>
          </ac:spMkLst>
        </pc:spChg>
        <pc:picChg chg="mod">
          <ac:chgData name="William L Spooner" userId="48b4715e-fe1e-4227-91d6-b565c9e9cab3" providerId="ADAL" clId="{C48D7B74-D4B5-4926-8D1D-79DD192A705F}" dt="2022-03-02T16:53:43.439" v="28" actId="1076"/>
          <ac:picMkLst>
            <pc:docMk/>
            <pc:sldMk cId="3411930103" sldId="258"/>
            <ac:picMk id="4" creationId="{75CB4BE7-BB1D-4A8F-95E4-212CE7622799}"/>
          </ac:picMkLst>
        </pc:picChg>
        <pc:picChg chg="add del">
          <ac:chgData name="William L Spooner" userId="48b4715e-fe1e-4227-91d6-b565c9e9cab3" providerId="ADAL" clId="{C48D7B74-D4B5-4926-8D1D-79DD192A705F}" dt="2022-03-02T16:50:00.609" v="1" actId="22"/>
          <ac:picMkLst>
            <pc:docMk/>
            <pc:sldMk cId="3411930103" sldId="258"/>
            <ac:picMk id="6" creationId="{C0436A68-F0A1-4C5F-8FE9-3C61B2B5267E}"/>
          </ac:picMkLst>
        </pc:picChg>
        <pc:picChg chg="add mod modCrop">
          <ac:chgData name="William L Spooner" userId="48b4715e-fe1e-4227-91d6-b565c9e9cab3" providerId="ADAL" clId="{C48D7B74-D4B5-4926-8D1D-79DD192A705F}" dt="2022-03-02T19:26:49.685" v="72" actId="1076"/>
          <ac:picMkLst>
            <pc:docMk/>
            <pc:sldMk cId="3411930103" sldId="258"/>
            <ac:picMk id="8" creationId="{3F335F09-F24B-4C88-8DF9-1313D86CCCA5}"/>
          </ac:picMkLst>
        </pc:picChg>
      </pc:sldChg>
      <pc:sldChg chg="addSp modSp mod">
        <pc:chgData name="William L Spooner" userId="48b4715e-fe1e-4227-91d6-b565c9e9cab3" providerId="ADAL" clId="{C48D7B74-D4B5-4926-8D1D-79DD192A705F}" dt="2022-03-23T22:42:46.639" v="991" actId="1076"/>
        <pc:sldMkLst>
          <pc:docMk/>
          <pc:sldMk cId="3823761756" sldId="259"/>
        </pc:sldMkLst>
        <pc:spChg chg="add mod">
          <ac:chgData name="William L Spooner" userId="48b4715e-fe1e-4227-91d6-b565c9e9cab3" providerId="ADAL" clId="{C48D7B74-D4B5-4926-8D1D-79DD192A705F}" dt="2022-03-23T19:22:39.886" v="349" actId="20577"/>
          <ac:spMkLst>
            <pc:docMk/>
            <pc:sldMk cId="3823761756" sldId="259"/>
            <ac:spMk id="3" creationId="{1689081F-B999-48B0-A8C7-65A870E71798}"/>
          </ac:spMkLst>
        </pc:spChg>
        <pc:spChg chg="mod">
          <ac:chgData name="William L Spooner" userId="48b4715e-fe1e-4227-91d6-b565c9e9cab3" providerId="ADAL" clId="{C48D7B74-D4B5-4926-8D1D-79DD192A705F}" dt="2022-03-23T22:42:46.639" v="991" actId="1076"/>
          <ac:spMkLst>
            <pc:docMk/>
            <pc:sldMk cId="3823761756" sldId="259"/>
            <ac:spMk id="5" creationId="{32086FF8-26AB-45DD-B5BF-AF373414B5D7}"/>
          </ac:spMkLst>
        </pc:spChg>
        <pc:spChg chg="mod">
          <ac:chgData name="William L Spooner" userId="48b4715e-fe1e-4227-91d6-b565c9e9cab3" providerId="ADAL" clId="{C48D7B74-D4B5-4926-8D1D-79DD192A705F}" dt="2022-03-23T19:22:12.877" v="328" actId="20577"/>
          <ac:spMkLst>
            <pc:docMk/>
            <pc:sldMk cId="3823761756" sldId="259"/>
            <ac:spMk id="6" creationId="{DC23D55A-C0F9-454C-B5AA-9E86F75A9456}"/>
          </ac:spMkLst>
        </pc:spChg>
        <pc:spChg chg="mod">
          <ac:chgData name="William L Spooner" userId="48b4715e-fe1e-4227-91d6-b565c9e9cab3" providerId="ADAL" clId="{C48D7B74-D4B5-4926-8D1D-79DD192A705F}" dt="2022-03-23T19:22:47.477" v="359" actId="20577"/>
          <ac:spMkLst>
            <pc:docMk/>
            <pc:sldMk cId="3823761756" sldId="259"/>
            <ac:spMk id="7" creationId="{A614C248-52AD-4A34-BE5A-E5F1AFD386BC}"/>
          </ac:spMkLst>
        </pc:spChg>
        <pc:spChg chg="mod">
          <ac:chgData name="William L Spooner" userId="48b4715e-fe1e-4227-91d6-b565c9e9cab3" providerId="ADAL" clId="{C48D7B74-D4B5-4926-8D1D-79DD192A705F}" dt="2022-03-23T19:22:17.554" v="336" actId="20577"/>
          <ac:spMkLst>
            <pc:docMk/>
            <pc:sldMk cId="3823761756" sldId="259"/>
            <ac:spMk id="16" creationId="{7B8F9FAE-B3CD-4A39-907F-E824DAC0C81A}"/>
          </ac:spMkLst>
        </pc:spChg>
        <pc:picChg chg="mod">
          <ac:chgData name="William L Spooner" userId="48b4715e-fe1e-4227-91d6-b565c9e9cab3" providerId="ADAL" clId="{C48D7B74-D4B5-4926-8D1D-79DD192A705F}" dt="2022-03-02T19:31:19.678" v="109" actId="1076"/>
          <ac:picMkLst>
            <pc:docMk/>
            <pc:sldMk cId="3823761756" sldId="259"/>
            <ac:picMk id="4" creationId="{243D1431-25DE-472D-8FAC-9DB9788539BA}"/>
          </ac:picMkLst>
        </pc:picChg>
      </pc:sldChg>
      <pc:sldChg chg="addSp delSp modSp mod">
        <pc:chgData name="William L Spooner" userId="48b4715e-fe1e-4227-91d6-b565c9e9cab3" providerId="ADAL" clId="{C48D7B74-D4B5-4926-8D1D-79DD192A705F}" dt="2022-03-25T13:57:16.623" v="1778" actId="20577"/>
        <pc:sldMkLst>
          <pc:docMk/>
          <pc:sldMk cId="889787477" sldId="260"/>
        </pc:sldMkLst>
        <pc:spChg chg="mod">
          <ac:chgData name="William L Spooner" userId="48b4715e-fe1e-4227-91d6-b565c9e9cab3" providerId="ADAL" clId="{C48D7B74-D4B5-4926-8D1D-79DD192A705F}" dt="2022-03-23T20:05:39.732" v="482" actId="20577"/>
          <ac:spMkLst>
            <pc:docMk/>
            <pc:sldMk cId="889787477" sldId="260"/>
            <ac:spMk id="2" creationId="{89B91244-3159-456C-BA3D-2D5C794D51D4}"/>
          </ac:spMkLst>
        </pc:spChg>
        <pc:spChg chg="mod">
          <ac:chgData name="William L Spooner" userId="48b4715e-fe1e-4227-91d6-b565c9e9cab3" providerId="ADAL" clId="{C48D7B74-D4B5-4926-8D1D-79DD192A705F}" dt="2022-03-25T13:57:16.623" v="1778" actId="20577"/>
          <ac:spMkLst>
            <pc:docMk/>
            <pc:sldMk cId="889787477" sldId="260"/>
            <ac:spMk id="3" creationId="{ACB21927-F594-4325-AF2C-4CCC4A279EA7}"/>
          </ac:spMkLst>
        </pc:spChg>
        <pc:spChg chg="add del mod">
          <ac:chgData name="William L Spooner" userId="48b4715e-fe1e-4227-91d6-b565c9e9cab3" providerId="ADAL" clId="{C48D7B74-D4B5-4926-8D1D-79DD192A705F}" dt="2022-03-23T22:54:57.654" v="1123" actId="21"/>
          <ac:spMkLst>
            <pc:docMk/>
            <pc:sldMk cId="889787477" sldId="260"/>
            <ac:spMk id="4" creationId="{84297B1F-2FB8-4018-8A3E-A88C5A7A5F55}"/>
          </ac:spMkLst>
        </pc:spChg>
        <pc:spChg chg="add del mod">
          <ac:chgData name="William L Spooner" userId="48b4715e-fe1e-4227-91d6-b565c9e9cab3" providerId="ADAL" clId="{C48D7B74-D4B5-4926-8D1D-79DD192A705F}" dt="2022-03-25T13:52:27.189" v="1645" actId="21"/>
          <ac:spMkLst>
            <pc:docMk/>
            <pc:sldMk cId="889787477" sldId="260"/>
            <ac:spMk id="7" creationId="{9FFE0193-7073-4263-8622-03E5DF4B64CF}"/>
          </ac:spMkLst>
        </pc:spChg>
        <pc:spChg chg="add mod">
          <ac:chgData name="William L Spooner" userId="48b4715e-fe1e-4227-91d6-b565c9e9cab3" providerId="ADAL" clId="{C48D7B74-D4B5-4926-8D1D-79DD192A705F}" dt="2022-03-25T13:42:14.704" v="1631" actId="20577"/>
          <ac:spMkLst>
            <pc:docMk/>
            <pc:sldMk cId="889787477" sldId="260"/>
            <ac:spMk id="8" creationId="{50A0AEB2-5D08-44BD-9B3A-63C066AF8166}"/>
          </ac:spMkLst>
        </pc:spChg>
        <pc:picChg chg="add mod">
          <ac:chgData name="William L Spooner" userId="48b4715e-fe1e-4227-91d6-b565c9e9cab3" providerId="ADAL" clId="{C48D7B74-D4B5-4926-8D1D-79DD192A705F}" dt="2022-03-23T22:49:24.665" v="1012" actId="1076"/>
          <ac:picMkLst>
            <pc:docMk/>
            <pc:sldMk cId="889787477" sldId="260"/>
            <ac:picMk id="5" creationId="{0F02B01B-0ABA-4633-805F-EE6AFE39900F}"/>
          </ac:picMkLst>
        </pc:picChg>
      </pc:sldChg>
      <pc:sldChg chg="addSp delSp modSp mod setBg">
        <pc:chgData name="William L Spooner" userId="48b4715e-fe1e-4227-91d6-b565c9e9cab3" providerId="ADAL" clId="{C48D7B74-D4B5-4926-8D1D-79DD192A705F}" dt="2022-03-25T13:52:07.468" v="1643" actId="20577"/>
        <pc:sldMkLst>
          <pc:docMk/>
          <pc:sldMk cId="3650608821" sldId="261"/>
        </pc:sldMkLst>
        <pc:spChg chg="mod">
          <ac:chgData name="William L Spooner" userId="48b4715e-fe1e-4227-91d6-b565c9e9cab3" providerId="ADAL" clId="{C48D7B74-D4B5-4926-8D1D-79DD192A705F}" dt="2022-03-02T19:30:51.813" v="104" actId="26606"/>
          <ac:spMkLst>
            <pc:docMk/>
            <pc:sldMk cId="3650608821" sldId="261"/>
            <ac:spMk id="2" creationId="{71D6E58C-4968-4CF1-8DFF-42870B67AC87}"/>
          </ac:spMkLst>
        </pc:spChg>
        <pc:spChg chg="mod">
          <ac:chgData name="William L Spooner" userId="48b4715e-fe1e-4227-91d6-b565c9e9cab3" providerId="ADAL" clId="{C48D7B74-D4B5-4926-8D1D-79DD192A705F}" dt="2022-03-23T19:19:08.236" v="226" actId="27636"/>
          <ac:spMkLst>
            <pc:docMk/>
            <pc:sldMk cId="3650608821" sldId="261"/>
            <ac:spMk id="3" creationId="{B4854A6F-027A-4572-A9B8-CBA690AAB757}"/>
          </ac:spMkLst>
        </pc:spChg>
        <pc:spChg chg="mod">
          <ac:chgData name="William L Spooner" userId="48b4715e-fe1e-4227-91d6-b565c9e9cab3" providerId="ADAL" clId="{C48D7B74-D4B5-4926-8D1D-79DD192A705F}" dt="2022-03-25T13:52:07.468" v="1643" actId="20577"/>
          <ac:spMkLst>
            <pc:docMk/>
            <pc:sldMk cId="3650608821" sldId="261"/>
            <ac:spMk id="5" creationId="{AA4CDAD4-F2FD-41EC-8AC7-D2C030FF007B}"/>
          </ac:spMkLst>
        </pc:spChg>
        <pc:picChg chg="add del">
          <ac:chgData name="William L Spooner" userId="48b4715e-fe1e-4227-91d6-b565c9e9cab3" providerId="ADAL" clId="{C48D7B74-D4B5-4926-8D1D-79DD192A705F}" dt="2022-03-02T19:30:51.813" v="104" actId="26606"/>
          <ac:picMkLst>
            <pc:docMk/>
            <pc:sldMk cId="3650608821" sldId="261"/>
            <ac:picMk id="5" creationId="{2C472718-7AD0-45DB-B450-FA5C1376A0FB}"/>
          </ac:picMkLst>
        </pc:picChg>
        <pc:cxnChg chg="add del">
          <ac:chgData name="William L Spooner" userId="48b4715e-fe1e-4227-91d6-b565c9e9cab3" providerId="ADAL" clId="{C48D7B74-D4B5-4926-8D1D-79DD192A705F}" dt="2022-03-02T19:30:51.813" v="104" actId="26606"/>
          <ac:cxnSpMkLst>
            <pc:docMk/>
            <pc:sldMk cId="3650608821" sldId="261"/>
            <ac:cxnSpMk id="9" creationId="{A7F400EE-A8A5-48AF-B4D6-291B52C6F0B0}"/>
          </ac:cxnSpMkLst>
        </pc:cxnChg>
      </pc:sldChg>
      <pc:sldChg chg="modSp mod">
        <pc:chgData name="William L Spooner" userId="48b4715e-fe1e-4227-91d6-b565c9e9cab3" providerId="ADAL" clId="{C48D7B74-D4B5-4926-8D1D-79DD192A705F}" dt="2022-03-25T13:51:15.863" v="1636" actId="27636"/>
        <pc:sldMkLst>
          <pc:docMk/>
          <pc:sldMk cId="1676703579" sldId="263"/>
        </pc:sldMkLst>
        <pc:spChg chg="mod">
          <ac:chgData name="William L Spooner" userId="48b4715e-fe1e-4227-91d6-b565c9e9cab3" providerId="ADAL" clId="{C48D7B74-D4B5-4926-8D1D-79DD192A705F}" dt="2022-03-23T20:10:36.263" v="848" actId="20577"/>
          <ac:spMkLst>
            <pc:docMk/>
            <pc:sldMk cId="1676703579" sldId="263"/>
            <ac:spMk id="2" creationId="{25AE9F0F-0A18-4F58-A1BA-D563FAFAE1D3}"/>
          </ac:spMkLst>
        </pc:spChg>
        <pc:spChg chg="mod">
          <ac:chgData name="William L Spooner" userId="48b4715e-fe1e-4227-91d6-b565c9e9cab3" providerId="ADAL" clId="{C48D7B74-D4B5-4926-8D1D-79DD192A705F}" dt="2022-03-25T13:51:15.863" v="1636" actId="27636"/>
          <ac:spMkLst>
            <pc:docMk/>
            <pc:sldMk cId="1676703579" sldId="263"/>
            <ac:spMk id="3" creationId="{D5D2C8C1-942C-4DB1-87EF-659CC4EAF8C2}"/>
          </ac:spMkLst>
        </pc:spChg>
      </pc:sldChg>
      <pc:sldChg chg="addSp delSp modSp mod">
        <pc:chgData name="William L Spooner" userId="48b4715e-fe1e-4227-91d6-b565c9e9cab3" providerId="ADAL" clId="{C48D7B74-D4B5-4926-8D1D-79DD192A705F}" dt="2022-03-25T14:25:06.928" v="1826" actId="478"/>
        <pc:sldMkLst>
          <pc:docMk/>
          <pc:sldMk cId="1890599633" sldId="264"/>
        </pc:sldMkLst>
        <pc:spChg chg="mod">
          <ac:chgData name="William L Spooner" userId="48b4715e-fe1e-4227-91d6-b565c9e9cab3" providerId="ADAL" clId="{C48D7B74-D4B5-4926-8D1D-79DD192A705F}" dt="2022-03-25T01:46:18.403" v="1579" actId="1076"/>
          <ac:spMkLst>
            <pc:docMk/>
            <pc:sldMk cId="1890599633" sldId="264"/>
            <ac:spMk id="2" creationId="{E533B45F-9850-4802-AA86-911BED6D2D6C}"/>
          </ac:spMkLst>
        </pc:spChg>
        <pc:spChg chg="add mod">
          <ac:chgData name="William L Spooner" userId="48b4715e-fe1e-4227-91d6-b565c9e9cab3" providerId="ADAL" clId="{C48D7B74-D4B5-4926-8D1D-79DD192A705F}" dt="2022-03-25T01:45:00.510" v="1578" actId="14100"/>
          <ac:spMkLst>
            <pc:docMk/>
            <pc:sldMk cId="1890599633" sldId="264"/>
            <ac:spMk id="3" creationId="{B769FF02-7269-4612-9704-FCDB04CBF478}"/>
          </ac:spMkLst>
        </pc:spChg>
        <pc:spChg chg="add del mod">
          <ac:chgData name="William L Spooner" userId="48b4715e-fe1e-4227-91d6-b565c9e9cab3" providerId="ADAL" clId="{C48D7B74-D4B5-4926-8D1D-79DD192A705F}" dt="2022-03-25T14:24:55.850" v="1825" actId="478"/>
          <ac:spMkLst>
            <pc:docMk/>
            <pc:sldMk cId="1890599633" sldId="264"/>
            <ac:spMk id="8" creationId="{0B289161-BA42-49B2-A8D5-AECBFD05B662}"/>
          </ac:spMkLst>
        </pc:spChg>
        <pc:spChg chg="add mod">
          <ac:chgData name="William L Spooner" userId="48b4715e-fe1e-4227-91d6-b565c9e9cab3" providerId="ADAL" clId="{C48D7B74-D4B5-4926-8D1D-79DD192A705F}" dt="2022-03-25T14:25:06.928" v="1826" actId="478"/>
          <ac:spMkLst>
            <pc:docMk/>
            <pc:sldMk cId="1890599633" sldId="264"/>
            <ac:spMk id="10" creationId="{42E81658-74EB-456C-9B4F-FD2D22615C94}"/>
          </ac:spMkLst>
        </pc:spChg>
        <pc:spChg chg="del mod">
          <ac:chgData name="William L Spooner" userId="48b4715e-fe1e-4227-91d6-b565c9e9cab3" providerId="ADAL" clId="{C48D7B74-D4B5-4926-8D1D-79DD192A705F}" dt="2022-03-23T19:31:02.051" v="392" actId="478"/>
          <ac:spMkLst>
            <pc:docMk/>
            <pc:sldMk cId="1890599633" sldId="264"/>
            <ac:spMk id="18" creationId="{33B02910-4FC1-43BA-B5C3-896A9C7C860D}"/>
          </ac:spMkLst>
        </pc:spChg>
        <pc:spChg chg="del">
          <ac:chgData name="William L Spooner" userId="48b4715e-fe1e-4227-91d6-b565c9e9cab3" providerId="ADAL" clId="{C48D7B74-D4B5-4926-8D1D-79DD192A705F}" dt="2022-03-23T19:11:42.421" v="132" actId="478"/>
          <ac:spMkLst>
            <pc:docMk/>
            <pc:sldMk cId="1890599633" sldId="264"/>
            <ac:spMk id="19" creationId="{B68DE073-BAC1-45D0-B981-2A5A227B2F2F}"/>
          </ac:spMkLst>
        </pc:spChg>
        <pc:spChg chg="del">
          <ac:chgData name="William L Spooner" userId="48b4715e-fe1e-4227-91d6-b565c9e9cab3" providerId="ADAL" clId="{C48D7B74-D4B5-4926-8D1D-79DD192A705F}" dt="2022-03-23T19:11:44.055" v="133" actId="478"/>
          <ac:spMkLst>
            <pc:docMk/>
            <pc:sldMk cId="1890599633" sldId="264"/>
            <ac:spMk id="20" creationId="{C71D2BE5-A3C4-424C-9117-81D3A108B4D6}"/>
          </ac:spMkLst>
        </pc:spChg>
        <pc:spChg chg="del">
          <ac:chgData name="William L Spooner" userId="48b4715e-fe1e-4227-91d6-b565c9e9cab3" providerId="ADAL" clId="{C48D7B74-D4B5-4926-8D1D-79DD192A705F}" dt="2022-03-23T19:31:07.298" v="393" actId="478"/>
          <ac:spMkLst>
            <pc:docMk/>
            <pc:sldMk cId="1890599633" sldId="264"/>
            <ac:spMk id="21" creationId="{AAFF5060-36B3-4A02-AA30-2E80FD916FA8}"/>
          </ac:spMkLst>
        </pc:spChg>
        <pc:spChg chg="del">
          <ac:chgData name="William L Spooner" userId="48b4715e-fe1e-4227-91d6-b565c9e9cab3" providerId="ADAL" clId="{C48D7B74-D4B5-4926-8D1D-79DD192A705F}" dt="2022-03-23T19:31:09.063" v="394" actId="478"/>
          <ac:spMkLst>
            <pc:docMk/>
            <pc:sldMk cId="1890599633" sldId="264"/>
            <ac:spMk id="23" creationId="{75ADF84E-E944-4C53-8770-1814B89FB305}"/>
          </ac:spMkLst>
        </pc:spChg>
        <pc:spChg chg="del">
          <ac:chgData name="William L Spooner" userId="48b4715e-fe1e-4227-91d6-b565c9e9cab3" providerId="ADAL" clId="{C48D7B74-D4B5-4926-8D1D-79DD192A705F}" dt="2022-03-23T19:11:45.614" v="134" actId="478"/>
          <ac:spMkLst>
            <pc:docMk/>
            <pc:sldMk cId="1890599633" sldId="264"/>
            <ac:spMk id="24" creationId="{111F453F-D610-48D1-A909-5C2C09783EE6}"/>
          </ac:spMkLst>
        </pc:spChg>
        <pc:picChg chg="add del mod">
          <ac:chgData name="William L Spooner" userId="48b4715e-fe1e-4227-91d6-b565c9e9cab3" providerId="ADAL" clId="{C48D7B74-D4B5-4926-8D1D-79DD192A705F}" dt="2022-03-25T14:18:00.898" v="1812" actId="478"/>
          <ac:picMkLst>
            <pc:docMk/>
            <pc:sldMk cId="1890599633" sldId="264"/>
            <ac:picMk id="5" creationId="{DCADDF34-A65A-4E42-8394-1EC52E3AD8F8}"/>
          </ac:picMkLst>
        </pc:picChg>
        <pc:picChg chg="add del mod modCrop">
          <ac:chgData name="William L Spooner" userId="48b4715e-fe1e-4227-91d6-b565c9e9cab3" providerId="ADAL" clId="{C48D7B74-D4B5-4926-8D1D-79DD192A705F}" dt="2022-03-25T14:25:06.928" v="1826" actId="478"/>
          <ac:picMkLst>
            <pc:docMk/>
            <pc:sldMk cId="1890599633" sldId="264"/>
            <ac:picMk id="7" creationId="{EBB7D3AF-A59A-4C02-B91A-60FFAC0B036E}"/>
          </ac:picMkLst>
        </pc:picChg>
        <pc:picChg chg="del">
          <ac:chgData name="William L Spooner" userId="48b4715e-fe1e-4227-91d6-b565c9e9cab3" providerId="ADAL" clId="{C48D7B74-D4B5-4926-8D1D-79DD192A705F}" dt="2022-03-23T19:17:04.938" v="181" actId="478"/>
          <ac:picMkLst>
            <pc:docMk/>
            <pc:sldMk cId="1890599633" sldId="264"/>
            <ac:picMk id="11" creationId="{674CE628-E6CA-4E2B-98FE-D8CDCE47FB40}"/>
          </ac:picMkLst>
        </pc:picChg>
        <pc:picChg chg="del mod">
          <ac:chgData name="William L Spooner" userId="48b4715e-fe1e-4227-91d6-b565c9e9cab3" providerId="ADAL" clId="{C48D7B74-D4B5-4926-8D1D-79DD192A705F}" dt="2022-03-23T19:11:22.429" v="127" actId="478"/>
          <ac:picMkLst>
            <pc:docMk/>
            <pc:sldMk cId="1890599633" sldId="264"/>
            <ac:picMk id="12" creationId="{9B7CA4AF-8707-49EA-BE71-60759853337D}"/>
          </ac:picMkLst>
        </pc:picChg>
        <pc:picChg chg="mod">
          <ac:chgData name="William L Spooner" userId="48b4715e-fe1e-4227-91d6-b565c9e9cab3" providerId="ADAL" clId="{C48D7B74-D4B5-4926-8D1D-79DD192A705F}" dt="2022-03-25T01:41:34.723" v="1572" actId="1076"/>
          <ac:picMkLst>
            <pc:docMk/>
            <pc:sldMk cId="1890599633" sldId="264"/>
            <ac:picMk id="13" creationId="{894E787E-74F8-4A75-97E0-4F617CECE1C0}"/>
          </ac:picMkLst>
        </pc:picChg>
        <pc:picChg chg="del mod">
          <ac:chgData name="William L Spooner" userId="48b4715e-fe1e-4227-91d6-b565c9e9cab3" providerId="ADAL" clId="{C48D7B74-D4B5-4926-8D1D-79DD192A705F}" dt="2022-03-23T19:11:40.422" v="131" actId="478"/>
          <ac:picMkLst>
            <pc:docMk/>
            <pc:sldMk cId="1890599633" sldId="264"/>
            <ac:picMk id="14" creationId="{7B1FE134-C823-40C5-8AB8-920908789414}"/>
          </ac:picMkLst>
        </pc:picChg>
        <pc:picChg chg="del">
          <ac:chgData name="William L Spooner" userId="48b4715e-fe1e-4227-91d6-b565c9e9cab3" providerId="ADAL" clId="{C48D7B74-D4B5-4926-8D1D-79DD192A705F}" dt="2022-03-23T19:11:28.178" v="129" actId="478"/>
          <ac:picMkLst>
            <pc:docMk/>
            <pc:sldMk cId="1890599633" sldId="264"/>
            <ac:picMk id="15" creationId="{1AD730C8-FDEA-4F83-A111-3CD278B280BD}"/>
          </ac:picMkLst>
        </pc:picChg>
        <pc:picChg chg="del">
          <ac:chgData name="William L Spooner" userId="48b4715e-fe1e-4227-91d6-b565c9e9cab3" providerId="ADAL" clId="{C48D7B74-D4B5-4926-8D1D-79DD192A705F}" dt="2022-03-23T19:11:29.927" v="130" actId="478"/>
          <ac:picMkLst>
            <pc:docMk/>
            <pc:sldMk cId="1890599633" sldId="264"/>
            <ac:picMk id="16" creationId="{C8B7EDE1-9A60-4D50-A2B9-F73AFC715845}"/>
          </ac:picMkLst>
        </pc:picChg>
      </pc:sldChg>
      <pc:sldChg chg="addSp delSp modSp new del mod">
        <pc:chgData name="William L Spooner" userId="48b4715e-fe1e-4227-91d6-b565c9e9cab3" providerId="ADAL" clId="{C48D7B74-D4B5-4926-8D1D-79DD192A705F}" dt="2022-03-25T14:16:31.493" v="1810" actId="47"/>
        <pc:sldMkLst>
          <pc:docMk/>
          <pc:sldMk cId="1524853698" sldId="265"/>
        </pc:sldMkLst>
        <pc:spChg chg="mod">
          <ac:chgData name="William L Spooner" userId="48b4715e-fe1e-4227-91d6-b565c9e9cab3" providerId="ADAL" clId="{C48D7B74-D4B5-4926-8D1D-79DD192A705F}" dt="2022-03-25T14:15:36.989" v="1803" actId="20577"/>
          <ac:spMkLst>
            <pc:docMk/>
            <pc:sldMk cId="1524853698" sldId="265"/>
            <ac:spMk id="2" creationId="{4258CB3C-FD18-4895-B720-D8C7641ECBFD}"/>
          </ac:spMkLst>
        </pc:spChg>
        <pc:spChg chg="del">
          <ac:chgData name="William L Spooner" userId="48b4715e-fe1e-4227-91d6-b565c9e9cab3" providerId="ADAL" clId="{C48D7B74-D4B5-4926-8D1D-79DD192A705F}" dt="2022-03-25T14:15:24.166" v="1779" actId="931"/>
          <ac:spMkLst>
            <pc:docMk/>
            <pc:sldMk cId="1524853698" sldId="265"/>
            <ac:spMk id="3" creationId="{4B24B80A-AD91-43A2-BEE1-43380921A268}"/>
          </ac:spMkLst>
        </pc:spChg>
        <pc:spChg chg="add mod">
          <ac:chgData name="William L Spooner" userId="48b4715e-fe1e-4227-91d6-b565c9e9cab3" providerId="ADAL" clId="{C48D7B74-D4B5-4926-8D1D-79DD192A705F}" dt="2022-03-25T14:16:29.734" v="1809" actId="478"/>
          <ac:spMkLst>
            <pc:docMk/>
            <pc:sldMk cId="1524853698" sldId="265"/>
            <ac:spMk id="7" creationId="{B8E3BDD1-8A42-48BC-B17C-ED3F0DF56787}"/>
          </ac:spMkLst>
        </pc:spChg>
        <pc:picChg chg="add del mod modCrop">
          <ac:chgData name="William L Spooner" userId="48b4715e-fe1e-4227-91d6-b565c9e9cab3" providerId="ADAL" clId="{C48D7B74-D4B5-4926-8D1D-79DD192A705F}" dt="2022-03-25T14:16:29.734" v="1809" actId="478"/>
          <ac:picMkLst>
            <pc:docMk/>
            <pc:sldMk cId="1524853698" sldId="265"/>
            <ac:picMk id="5" creationId="{E1794942-77CD-49A1-93BB-B37530489FD0}"/>
          </ac:picMkLst>
        </pc:picChg>
      </pc:sldChg>
      <pc:sldChg chg="addSp delSp modSp new mod">
        <pc:chgData name="William L Spooner" userId="48b4715e-fe1e-4227-91d6-b565c9e9cab3" providerId="ADAL" clId="{C48D7B74-D4B5-4926-8D1D-79DD192A705F}" dt="2022-03-25T14:25:55.998" v="1860" actId="1076"/>
        <pc:sldMkLst>
          <pc:docMk/>
          <pc:sldMk cId="2683116232" sldId="265"/>
        </pc:sldMkLst>
        <pc:spChg chg="mod">
          <ac:chgData name="William L Spooner" userId="48b4715e-fe1e-4227-91d6-b565c9e9cab3" providerId="ADAL" clId="{C48D7B74-D4B5-4926-8D1D-79DD192A705F}" dt="2022-03-25T14:25:16.397" v="1850" actId="20577"/>
          <ac:spMkLst>
            <pc:docMk/>
            <pc:sldMk cId="2683116232" sldId="265"/>
            <ac:spMk id="2" creationId="{F6FF32F1-2F9E-4631-B467-678E9711196E}"/>
          </ac:spMkLst>
        </pc:spChg>
        <pc:spChg chg="del">
          <ac:chgData name="William L Spooner" userId="48b4715e-fe1e-4227-91d6-b565c9e9cab3" providerId="ADAL" clId="{C48D7B74-D4B5-4926-8D1D-79DD192A705F}" dt="2022-03-25T14:25:30.182" v="1851" actId="931"/>
          <ac:spMkLst>
            <pc:docMk/>
            <pc:sldMk cId="2683116232" sldId="265"/>
            <ac:spMk id="3" creationId="{99516DD3-5711-4942-B253-02EE1513FF2D}"/>
          </ac:spMkLst>
        </pc:spChg>
        <pc:picChg chg="add mod modCrop">
          <ac:chgData name="William L Spooner" userId="48b4715e-fe1e-4227-91d6-b565c9e9cab3" providerId="ADAL" clId="{C48D7B74-D4B5-4926-8D1D-79DD192A705F}" dt="2022-03-25T14:25:55.998" v="1860" actId="1076"/>
          <ac:picMkLst>
            <pc:docMk/>
            <pc:sldMk cId="2683116232" sldId="265"/>
            <ac:picMk id="5" creationId="{EA84E534-7CC8-4929-B0F0-D02363613D18}"/>
          </ac:picMkLst>
        </pc:picChg>
      </pc:sldChg>
    </pc:docChg>
  </pc:docChgLst>
  <pc:docChgLst>
    <pc:chgData name="William L Spooner" userId="S::wlspooner@valdosta.edu::48b4715e-fe1e-4227-91d6-b565c9e9cab3" providerId="AD" clId="Web-{F9C419DF-B8CF-85A6-B8ED-2E8A986F1B15}"/>
    <pc:docChg chg="modSld">
      <pc:chgData name="William L Spooner" userId="S::wlspooner@valdosta.edu::48b4715e-fe1e-4227-91d6-b565c9e9cab3" providerId="AD" clId="Web-{F9C419DF-B8CF-85A6-B8ED-2E8A986F1B15}" dt="2022-10-25T17:33:51.897" v="53"/>
      <pc:docMkLst>
        <pc:docMk/>
      </pc:docMkLst>
      <pc:sldChg chg="addSp delSp modSp">
        <pc:chgData name="William L Spooner" userId="S::wlspooner@valdosta.edu::48b4715e-fe1e-4227-91d6-b565c9e9cab3" providerId="AD" clId="Web-{F9C419DF-B8CF-85A6-B8ED-2E8A986F1B15}" dt="2022-10-25T17:33:51.897" v="53"/>
        <pc:sldMkLst>
          <pc:docMk/>
          <pc:sldMk cId="3650608821" sldId="261"/>
        </pc:sldMkLst>
        <pc:spChg chg="add del 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4" creationId="{9F909922-99F7-4815-A459-A75D7C8203FB}"/>
          </ac:spMkLst>
        </pc:spChg>
        <pc:spChg chg="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5" creationId="{AA4CDAD4-F2FD-41EC-8AC7-D2C030FF007B}"/>
          </ac:spMkLst>
        </pc:spChg>
        <pc:spChg chg="add del 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8" creationId="{2E670A89-93D3-4A5D-9C97-B61095513B4F}"/>
          </ac:spMkLst>
        </pc:spChg>
        <pc:spChg chg="add del 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11" creationId="{4CD4C8ED-3F22-453A-832C-3682064F8FAD}"/>
          </ac:spMkLst>
        </pc:spChg>
        <pc:spChg chg="add del 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20" creationId="{9836A5B7-2EB1-4F46-8310-A34396EAB9DD}"/>
          </ac:spMkLst>
        </pc:spChg>
        <pc:spChg chg="add del mod topLvl">
          <ac:chgData name="William L Spooner" userId="S::wlspooner@valdosta.edu::48b4715e-fe1e-4227-91d6-b565c9e9cab3" providerId="AD" clId="Web-{F9C419DF-B8CF-85A6-B8ED-2E8A986F1B15}" dt="2022-10-25T17:33:51.897" v="53"/>
          <ac:spMkLst>
            <pc:docMk/>
            <pc:sldMk cId="3650608821" sldId="261"/>
            <ac:spMk id="28" creationId="{75456D53-7CD8-4F3E-AEC5-EF381268DF6C}"/>
          </ac:spMkLst>
        </pc:spChg>
        <pc:grpChg chg="add del mod">
          <ac:chgData name="William L Spooner" userId="S::wlspooner@valdosta.edu::48b4715e-fe1e-4227-91d6-b565c9e9cab3" providerId="AD" clId="Web-{F9C419DF-B8CF-85A6-B8ED-2E8A986F1B15}" dt="2022-10-25T17:33:51.897" v="53"/>
          <ac:grpSpMkLst>
            <pc:docMk/>
            <pc:sldMk cId="3650608821" sldId="261"/>
            <ac:grpSpMk id="6" creationId="{7CEDBC76-73CE-C1B7-73C6-AFE09C0D7C07}"/>
          </ac:grpSpMkLst>
        </pc:grpChg>
        <pc:picChg chg="add del mod topLvl">
          <ac:chgData name="William L Spooner" userId="S::wlspooner@valdosta.edu::48b4715e-fe1e-4227-91d6-b565c9e9cab3" providerId="AD" clId="Web-{F9C419DF-B8CF-85A6-B8ED-2E8A986F1B15}" dt="2022-10-25T17:33:51.897" v="53"/>
          <ac:picMkLst>
            <pc:docMk/>
            <pc:sldMk cId="3650608821" sldId="261"/>
            <ac:picMk id="7" creationId="{C71A40FB-AC5F-495D-9A22-67CEBD52DB1D}"/>
          </ac:picMkLst>
        </pc:picChg>
        <pc:picChg chg="add del mod topLvl">
          <ac:chgData name="William L Spooner" userId="S::wlspooner@valdosta.edu::48b4715e-fe1e-4227-91d6-b565c9e9cab3" providerId="AD" clId="Web-{F9C419DF-B8CF-85A6-B8ED-2E8A986F1B15}" dt="2022-10-25T17:33:51.897" v="53"/>
          <ac:picMkLst>
            <pc:docMk/>
            <pc:sldMk cId="3650608821" sldId="261"/>
            <ac:picMk id="10" creationId="{7F950C70-1731-4494-B1E8-14DCC2876DF1}"/>
          </ac:picMkLst>
        </pc:picChg>
        <pc:cxnChg chg="add del mod topLvl">
          <ac:chgData name="William L Spooner" userId="S::wlspooner@valdosta.edu::48b4715e-fe1e-4227-91d6-b565c9e9cab3" providerId="AD" clId="Web-{F9C419DF-B8CF-85A6-B8ED-2E8A986F1B15}" dt="2022-10-25T17:33:51.897" v="53"/>
          <ac:cxnSpMkLst>
            <pc:docMk/>
            <pc:sldMk cId="3650608821" sldId="261"/>
            <ac:cxnSpMk id="9" creationId="{4995E364-1C98-4D01-8B1B-3689919B7FD5}"/>
          </ac:cxnSpMkLst>
        </pc:cxnChg>
        <pc:cxnChg chg="add del mod topLvl">
          <ac:chgData name="William L Spooner" userId="S::wlspooner@valdosta.edu::48b4715e-fe1e-4227-91d6-b565c9e9cab3" providerId="AD" clId="Web-{F9C419DF-B8CF-85A6-B8ED-2E8A986F1B15}" dt="2022-10-25T17:33:51.897" v="53"/>
          <ac:cxnSpMkLst>
            <pc:docMk/>
            <pc:sldMk cId="3650608821" sldId="261"/>
            <ac:cxnSpMk id="21" creationId="{0169D9F8-6A95-4260-98D6-06BBC46BF894}"/>
          </ac:cxnSpMkLst>
        </pc:cxnChg>
        <pc:cxnChg chg="add del mod topLvl">
          <ac:chgData name="William L Spooner" userId="S::wlspooner@valdosta.edu::48b4715e-fe1e-4227-91d6-b565c9e9cab3" providerId="AD" clId="Web-{F9C419DF-B8CF-85A6-B8ED-2E8A986F1B15}" dt="2022-10-25T17:33:51.897" v="53"/>
          <ac:cxnSpMkLst>
            <pc:docMk/>
            <pc:sldMk cId="3650608821" sldId="261"/>
            <ac:cxnSpMk id="23" creationId="{CE783B59-6631-4989-B2BA-36526139469D}"/>
          </ac:cxnSpMkLst>
        </pc:cxnChg>
        <pc:cxnChg chg="mod topLvl">
          <ac:chgData name="William L Spooner" userId="S::wlspooner@valdosta.edu::48b4715e-fe1e-4227-91d6-b565c9e9cab3" providerId="AD" clId="Web-{F9C419DF-B8CF-85A6-B8ED-2E8A986F1B15}" dt="2022-10-25T17:33:51.897" v="53"/>
          <ac:cxnSpMkLst>
            <pc:docMk/>
            <pc:sldMk cId="3650608821" sldId="261"/>
            <ac:cxnSpMk id="26" creationId="{AF3DC696-FABC-4869-AB38-7EDAD57BFD42}"/>
          </ac:cxnSpMkLst>
        </pc:cxnChg>
      </pc:sldChg>
    </pc:docChg>
  </pc:docChgLst>
  <pc:docChgLst>
    <pc:chgData name="William Spooner" userId="48b4715e-fe1e-4227-91d6-b565c9e9cab3" providerId="ADAL" clId="{728275D7-B68B-4D8A-BA82-C85579140554}"/>
    <pc:docChg chg="undo redo custSel addSld delSld modSld sldOrd">
      <pc:chgData name="William Spooner" userId="48b4715e-fe1e-4227-91d6-b565c9e9cab3" providerId="ADAL" clId="{728275D7-B68B-4D8A-BA82-C85579140554}" dt="2022-03-24T18:55:48.712" v="2753" actId="20577"/>
      <pc:docMkLst>
        <pc:docMk/>
      </pc:docMkLst>
      <pc:sldChg chg="modSp add">
        <pc:chgData name="William Spooner" userId="48b4715e-fe1e-4227-91d6-b565c9e9cab3" providerId="ADAL" clId="{728275D7-B68B-4D8A-BA82-C85579140554}" dt="2022-03-24T18:55:48.712" v="2753" actId="20577"/>
        <pc:sldMkLst>
          <pc:docMk/>
          <pc:sldMk cId="578350448" sldId="256"/>
        </pc:sldMkLst>
        <pc:spChg chg="mod">
          <ac:chgData name="William Spooner" userId="48b4715e-fe1e-4227-91d6-b565c9e9cab3" providerId="ADAL" clId="{728275D7-B68B-4D8A-BA82-C85579140554}" dt="2022-03-23T15:13:41.531" v="1112" actId="20577"/>
          <ac:spMkLst>
            <pc:docMk/>
            <pc:sldMk cId="578350448" sldId="256"/>
            <ac:spMk id="2" creationId="{BE4F0FDE-4AB8-4841-BF1B-2BC9D03ED42F}"/>
          </ac:spMkLst>
        </pc:spChg>
        <pc:spChg chg="mod">
          <ac:chgData name="William Spooner" userId="48b4715e-fe1e-4227-91d6-b565c9e9cab3" providerId="ADAL" clId="{728275D7-B68B-4D8A-BA82-C85579140554}" dt="2022-03-24T18:55:48.712" v="2753" actId="20577"/>
          <ac:spMkLst>
            <pc:docMk/>
            <pc:sldMk cId="578350448" sldId="256"/>
            <ac:spMk id="3" creationId="{C5ABFDB7-A716-48BA-B38B-41EB146ECF61}"/>
          </ac:spMkLst>
        </pc:spChg>
      </pc:sldChg>
      <pc:sldChg chg="addSp delSp modSp add ord">
        <pc:chgData name="William Spooner" userId="48b4715e-fe1e-4227-91d6-b565c9e9cab3" providerId="ADAL" clId="{728275D7-B68B-4D8A-BA82-C85579140554}" dt="2022-03-24T17:42:54.084" v="2656"/>
        <pc:sldMkLst>
          <pc:docMk/>
          <pc:sldMk cId="3411930103" sldId="258"/>
        </pc:sldMkLst>
        <pc:spChg chg="mod">
          <ac:chgData name="William Spooner" userId="48b4715e-fe1e-4227-91d6-b565c9e9cab3" providerId="ADAL" clId="{728275D7-B68B-4D8A-BA82-C85579140554}" dt="2022-02-25T17:24:02.053" v="63" actId="20577"/>
          <ac:spMkLst>
            <pc:docMk/>
            <pc:sldMk cId="3411930103" sldId="258"/>
            <ac:spMk id="2" creationId="{ED5A4B60-AFE7-4ECD-A98B-E8C3CDB50694}"/>
          </ac:spMkLst>
        </pc:spChg>
        <pc:spChg chg="del">
          <ac:chgData name="William Spooner" userId="48b4715e-fe1e-4227-91d6-b565c9e9cab3" providerId="ADAL" clId="{728275D7-B68B-4D8A-BA82-C85579140554}" dt="2022-02-25T17:33:16.441" v="510"/>
          <ac:spMkLst>
            <pc:docMk/>
            <pc:sldMk cId="3411930103" sldId="258"/>
            <ac:spMk id="3" creationId="{7D4C084E-4A14-41B7-82B6-C4551786ADCF}"/>
          </ac:spMkLst>
        </pc:spChg>
        <pc:spChg chg="add mod">
          <ac:chgData name="William Spooner" userId="48b4715e-fe1e-4227-91d6-b565c9e9cab3" providerId="ADAL" clId="{728275D7-B68B-4D8A-BA82-C85579140554}" dt="2022-02-28T17:54:33.749" v="929" actId="255"/>
          <ac:spMkLst>
            <pc:docMk/>
            <pc:sldMk cId="3411930103" sldId="258"/>
            <ac:spMk id="3" creationId="{DDB44AE1-332A-4B31-B8D4-8BB803A05783}"/>
          </ac:spMkLst>
        </pc:spChg>
        <pc:picChg chg="add mod modCrop">
          <ac:chgData name="William Spooner" userId="48b4715e-fe1e-4227-91d6-b565c9e9cab3" providerId="ADAL" clId="{728275D7-B68B-4D8A-BA82-C85579140554}" dt="2022-03-07T19:00:40.648" v="1033" actId="1076"/>
          <ac:picMkLst>
            <pc:docMk/>
            <pc:sldMk cId="3411930103" sldId="258"/>
            <ac:picMk id="4" creationId="{75CB4BE7-BB1D-4A8F-95E4-212CE7622799}"/>
          </ac:picMkLst>
        </pc:picChg>
      </pc:sldChg>
      <pc:sldChg chg="addSp delSp modSp add">
        <pc:chgData name="William Spooner" userId="48b4715e-fe1e-4227-91d6-b565c9e9cab3" providerId="ADAL" clId="{728275D7-B68B-4D8A-BA82-C85579140554}" dt="2022-03-24T17:43:37.285" v="2660" actId="14100"/>
        <pc:sldMkLst>
          <pc:docMk/>
          <pc:sldMk cId="3823761756" sldId="259"/>
        </pc:sldMkLst>
        <pc:spChg chg="mod">
          <ac:chgData name="William Spooner" userId="48b4715e-fe1e-4227-91d6-b565c9e9cab3" providerId="ADAL" clId="{728275D7-B68B-4D8A-BA82-C85579140554}" dt="2022-02-25T17:24:07.877" v="74" actId="20577"/>
          <ac:spMkLst>
            <pc:docMk/>
            <pc:sldMk cId="3823761756" sldId="259"/>
            <ac:spMk id="2" creationId="{C485F9FE-DCE5-4E82-B479-5C3A1846E05B}"/>
          </ac:spMkLst>
        </pc:spChg>
        <pc:spChg chg="del">
          <ac:chgData name="William Spooner" userId="48b4715e-fe1e-4227-91d6-b565c9e9cab3" providerId="ADAL" clId="{728275D7-B68B-4D8A-BA82-C85579140554}" dt="2022-02-25T17:41:04.935" v="794"/>
          <ac:spMkLst>
            <pc:docMk/>
            <pc:sldMk cId="3823761756" sldId="259"/>
            <ac:spMk id="3" creationId="{13411812-3E57-48E8-8CBB-99323563F7E2}"/>
          </ac:spMkLst>
        </pc:spChg>
        <pc:spChg chg="mod">
          <ac:chgData name="William Spooner" userId="48b4715e-fe1e-4227-91d6-b565c9e9cab3" providerId="ADAL" clId="{728275D7-B68B-4D8A-BA82-C85579140554}" dt="2022-03-23T18:42:53.789" v="2511" actId="1076"/>
          <ac:spMkLst>
            <pc:docMk/>
            <pc:sldMk cId="3823761756" sldId="259"/>
            <ac:spMk id="3" creationId="{1689081F-B999-48B0-A8C7-65A870E71798}"/>
          </ac:spMkLst>
        </pc:spChg>
        <pc:spChg chg="add mod">
          <ac:chgData name="William Spooner" userId="48b4715e-fe1e-4227-91d6-b565c9e9cab3" providerId="ADAL" clId="{728275D7-B68B-4D8A-BA82-C85579140554}" dt="2022-03-23T18:58:04.184" v="2624" actId="20577"/>
          <ac:spMkLst>
            <pc:docMk/>
            <pc:sldMk cId="3823761756" sldId="259"/>
            <ac:spMk id="5" creationId="{32086FF8-26AB-45DD-B5BF-AF373414B5D7}"/>
          </ac:spMkLst>
        </pc:spChg>
        <pc:spChg chg="add del mod">
          <ac:chgData name="William Spooner" userId="48b4715e-fe1e-4227-91d6-b565c9e9cab3" providerId="ADAL" clId="{728275D7-B68B-4D8A-BA82-C85579140554}" dt="2022-02-25T17:42:01.421" v="832"/>
          <ac:spMkLst>
            <pc:docMk/>
            <pc:sldMk cId="3823761756" sldId="259"/>
            <ac:spMk id="5" creationId="{3FBC699F-06D4-42FA-92B8-F397A772E107}"/>
          </ac:spMkLst>
        </pc:spChg>
        <pc:spChg chg="add mod">
          <ac:chgData name="William Spooner" userId="48b4715e-fe1e-4227-91d6-b565c9e9cab3" providerId="ADAL" clId="{728275D7-B68B-4D8A-BA82-C85579140554}" dt="2022-03-23T18:43:47.299" v="2538" actId="14100"/>
          <ac:spMkLst>
            <pc:docMk/>
            <pc:sldMk cId="3823761756" sldId="259"/>
            <ac:spMk id="6" creationId="{DC23D55A-C0F9-454C-B5AA-9E86F75A9456}"/>
          </ac:spMkLst>
        </pc:spChg>
        <pc:spChg chg="add mod">
          <ac:chgData name="William Spooner" userId="48b4715e-fe1e-4227-91d6-b565c9e9cab3" providerId="ADAL" clId="{728275D7-B68B-4D8A-BA82-C85579140554}" dt="2022-03-23T18:42:53.789" v="2511" actId="1076"/>
          <ac:spMkLst>
            <pc:docMk/>
            <pc:sldMk cId="3823761756" sldId="259"/>
            <ac:spMk id="7" creationId="{A614C248-52AD-4A34-BE5A-E5F1AFD386BC}"/>
          </ac:spMkLst>
        </pc:spChg>
        <pc:spChg chg="add del mod">
          <ac:chgData name="William Spooner" userId="48b4715e-fe1e-4227-91d6-b565c9e9cab3" providerId="ADAL" clId="{728275D7-B68B-4D8A-BA82-C85579140554}" dt="2022-03-03T17:28:17.405" v="980" actId="11529"/>
          <ac:spMkLst>
            <pc:docMk/>
            <pc:sldMk cId="3823761756" sldId="259"/>
            <ac:spMk id="12" creationId="{850732D0-B136-4FED-A6B3-E97BCC475874}"/>
          </ac:spMkLst>
        </pc:spChg>
        <pc:spChg chg="add mod">
          <ac:chgData name="William Spooner" userId="48b4715e-fe1e-4227-91d6-b565c9e9cab3" providerId="ADAL" clId="{728275D7-B68B-4D8A-BA82-C85579140554}" dt="2022-03-23T18:42:53.789" v="2511" actId="1076"/>
          <ac:spMkLst>
            <pc:docMk/>
            <pc:sldMk cId="3823761756" sldId="259"/>
            <ac:spMk id="16" creationId="{7B8F9FAE-B3CD-4A39-907F-E824DAC0C81A}"/>
          </ac:spMkLst>
        </pc:spChg>
        <pc:picChg chg="add mod">
          <ac:chgData name="William Spooner" userId="48b4715e-fe1e-4227-91d6-b565c9e9cab3" providerId="ADAL" clId="{728275D7-B68B-4D8A-BA82-C85579140554}" dt="2022-03-23T18:42:53.789" v="2511" actId="1076"/>
          <ac:picMkLst>
            <pc:docMk/>
            <pc:sldMk cId="3823761756" sldId="259"/>
            <ac:picMk id="4" creationId="{243D1431-25DE-472D-8FAC-9DB9788539BA}"/>
          </ac:picMkLst>
        </pc:picChg>
        <pc:picChg chg="add mod">
          <ac:chgData name="William Spooner" userId="48b4715e-fe1e-4227-91d6-b565c9e9cab3" providerId="ADAL" clId="{728275D7-B68B-4D8A-BA82-C85579140554}" dt="2022-03-03T17:26:56.022" v="966" actId="14100"/>
          <ac:picMkLst>
            <pc:docMk/>
            <pc:sldMk cId="3823761756" sldId="259"/>
            <ac:picMk id="5" creationId="{B0482074-8293-4C3C-9128-88CB673FEE9C}"/>
          </ac:picMkLst>
        </pc:picChg>
        <pc:picChg chg="mod">
          <ac:chgData name="William Spooner" userId="48b4715e-fe1e-4227-91d6-b565c9e9cab3" providerId="ADAL" clId="{728275D7-B68B-4D8A-BA82-C85579140554}" dt="2022-03-23T18:42:53.789" v="2511" actId="1076"/>
          <ac:picMkLst>
            <pc:docMk/>
            <pc:sldMk cId="3823761756" sldId="259"/>
            <ac:picMk id="8" creationId="{41213587-D79F-4EFD-AEE9-94A1DE341797}"/>
          </ac:picMkLst>
        </pc:picChg>
        <pc:cxnChg chg="add del mod">
          <ac:chgData name="William Spooner" userId="48b4715e-fe1e-4227-91d6-b565c9e9cab3" providerId="ADAL" clId="{728275D7-B68B-4D8A-BA82-C85579140554}" dt="2022-03-03T17:28:01.026" v="978" actId="11529"/>
          <ac:cxnSpMkLst>
            <pc:docMk/>
            <pc:sldMk cId="3823761756" sldId="259"/>
            <ac:cxnSpMk id="9" creationId="{90F0CDF8-DB89-43F0-9D08-149CE3D106FE}"/>
          </ac:cxnSpMkLst>
        </pc:cxnChg>
        <pc:cxnChg chg="add mod">
          <ac:chgData name="William Spooner" userId="48b4715e-fe1e-4227-91d6-b565c9e9cab3" providerId="ADAL" clId="{728275D7-B68B-4D8A-BA82-C85579140554}" dt="2022-03-24T17:43:37.285" v="2660" actId="14100"/>
          <ac:cxnSpMkLst>
            <pc:docMk/>
            <pc:sldMk cId="3823761756" sldId="259"/>
            <ac:cxnSpMk id="14" creationId="{4F2F8261-495D-4CE2-A033-95D06D05AAA9}"/>
          </ac:cxnSpMkLst>
        </pc:cxnChg>
        <pc:cxnChg chg="add mod">
          <ac:chgData name="William Spooner" userId="48b4715e-fe1e-4227-91d6-b565c9e9cab3" providerId="ADAL" clId="{728275D7-B68B-4D8A-BA82-C85579140554}" dt="2022-03-23T18:42:53.789" v="2511" actId="1076"/>
          <ac:cxnSpMkLst>
            <pc:docMk/>
            <pc:sldMk cId="3823761756" sldId="259"/>
            <ac:cxnSpMk id="18" creationId="{AF7774E9-3B4D-4B5B-A1FE-818180B2F6E8}"/>
          </ac:cxnSpMkLst>
        </pc:cxnChg>
      </pc:sldChg>
      <pc:sldChg chg="modSp add">
        <pc:chgData name="William Spooner" userId="48b4715e-fe1e-4227-91d6-b565c9e9cab3" providerId="ADAL" clId="{728275D7-B68B-4D8A-BA82-C85579140554}" dt="2022-03-07T18:51:15.789" v="1032" actId="20577"/>
        <pc:sldMkLst>
          <pc:docMk/>
          <pc:sldMk cId="889787477" sldId="260"/>
        </pc:sldMkLst>
        <pc:spChg chg="mod">
          <ac:chgData name="William Spooner" userId="48b4715e-fe1e-4227-91d6-b565c9e9cab3" providerId="ADAL" clId="{728275D7-B68B-4D8A-BA82-C85579140554}" dt="2022-02-25T17:24:21.398" v="86" actId="20577"/>
          <ac:spMkLst>
            <pc:docMk/>
            <pc:sldMk cId="889787477" sldId="260"/>
            <ac:spMk id="2" creationId="{89B91244-3159-456C-BA3D-2D5C794D51D4}"/>
          </ac:spMkLst>
        </pc:spChg>
        <pc:spChg chg="mod">
          <ac:chgData name="William Spooner" userId="48b4715e-fe1e-4227-91d6-b565c9e9cab3" providerId="ADAL" clId="{728275D7-B68B-4D8A-BA82-C85579140554}" dt="2022-03-07T18:51:15.789" v="1032" actId="20577"/>
          <ac:spMkLst>
            <pc:docMk/>
            <pc:sldMk cId="889787477" sldId="260"/>
            <ac:spMk id="3" creationId="{ACB21927-F594-4325-AF2C-4CCC4A279EA7}"/>
          </ac:spMkLst>
        </pc:spChg>
      </pc:sldChg>
      <pc:sldChg chg="addSp delSp modSp add">
        <pc:chgData name="William Spooner" userId="48b4715e-fe1e-4227-91d6-b565c9e9cab3" providerId="ADAL" clId="{728275D7-B68B-4D8A-BA82-C85579140554}" dt="2022-03-24T16:35:55.601" v="2653" actId="20577"/>
        <pc:sldMkLst>
          <pc:docMk/>
          <pc:sldMk cId="3650608821" sldId="261"/>
        </pc:sldMkLst>
        <pc:spChg chg="mod">
          <ac:chgData name="William Spooner" userId="48b4715e-fe1e-4227-91d6-b565c9e9cab3" providerId="ADAL" clId="{728275D7-B68B-4D8A-BA82-C85579140554}" dt="2022-03-23T17:00:35.307" v="2036" actId="14100"/>
          <ac:spMkLst>
            <pc:docMk/>
            <pc:sldMk cId="3650608821" sldId="261"/>
            <ac:spMk id="2" creationId="{71D6E58C-4968-4CF1-8DFF-42870B67AC87}"/>
          </ac:spMkLst>
        </pc:spChg>
        <pc:spChg chg="mod">
          <ac:chgData name="William Spooner" userId="48b4715e-fe1e-4227-91d6-b565c9e9cab3" providerId="ADAL" clId="{728275D7-B68B-4D8A-BA82-C85579140554}" dt="2022-03-23T17:00:42.005" v="2039" actId="14100"/>
          <ac:spMkLst>
            <pc:docMk/>
            <pc:sldMk cId="3650608821" sldId="261"/>
            <ac:spMk id="3" creationId="{B4854A6F-027A-4572-A9B8-CBA690AAB757}"/>
          </ac:spMkLst>
        </pc:spChg>
        <pc:spChg chg="add mod ord">
          <ac:chgData name="William Spooner" userId="48b4715e-fe1e-4227-91d6-b565c9e9cab3" providerId="ADAL" clId="{728275D7-B68B-4D8A-BA82-C85579140554}" dt="2022-03-23T17:08:38.131" v="2207" actId="1076"/>
          <ac:spMkLst>
            <pc:docMk/>
            <pc:sldMk cId="3650608821" sldId="261"/>
            <ac:spMk id="4" creationId="{9F909922-99F7-4815-A459-A75D7C8203FB}"/>
          </ac:spMkLst>
        </pc:spChg>
        <pc:spChg chg="mod ord">
          <ac:chgData name="William Spooner" userId="48b4715e-fe1e-4227-91d6-b565c9e9cab3" providerId="ADAL" clId="{728275D7-B68B-4D8A-BA82-C85579140554}" dt="2022-03-24T16:35:55.601" v="2653" actId="20577"/>
          <ac:spMkLst>
            <pc:docMk/>
            <pc:sldMk cId="3650608821" sldId="261"/>
            <ac:spMk id="5" creationId="{AA4CDAD4-F2FD-41EC-8AC7-D2C030FF007B}"/>
          </ac:spMkLst>
        </pc:spChg>
        <pc:spChg chg="mod">
          <ac:chgData name="William Spooner" userId="48b4715e-fe1e-4227-91d6-b565c9e9cab3" providerId="ADAL" clId="{728275D7-B68B-4D8A-BA82-C85579140554}" dt="2022-03-23T17:13:29.074" v="2263" actId="1076"/>
          <ac:spMkLst>
            <pc:docMk/>
            <pc:sldMk cId="3650608821" sldId="261"/>
            <ac:spMk id="8" creationId="{2E670A89-93D3-4A5D-9C97-B61095513B4F}"/>
          </ac:spMkLst>
        </pc:spChg>
        <pc:spChg chg="add mod">
          <ac:chgData name="William Spooner" userId="48b4715e-fe1e-4227-91d6-b565c9e9cab3" providerId="ADAL" clId="{728275D7-B68B-4D8A-BA82-C85579140554}" dt="2022-03-23T17:07:46.183" v="2182" actId="1076"/>
          <ac:spMkLst>
            <pc:docMk/>
            <pc:sldMk cId="3650608821" sldId="261"/>
            <ac:spMk id="11" creationId="{4CD4C8ED-3F22-453A-832C-3682064F8FAD}"/>
          </ac:spMkLst>
        </pc:spChg>
        <pc:spChg chg="add del mod">
          <ac:chgData name="William Spooner" userId="48b4715e-fe1e-4227-91d6-b565c9e9cab3" providerId="ADAL" clId="{728275D7-B68B-4D8A-BA82-C85579140554}" dt="2022-03-23T16:49:32.016" v="1976" actId="11529"/>
          <ac:spMkLst>
            <pc:docMk/>
            <pc:sldMk cId="3650608821" sldId="261"/>
            <ac:spMk id="12" creationId="{EF936E45-7150-4800-B12C-23986D0DFDCA}"/>
          </ac:spMkLst>
        </pc:spChg>
        <pc:spChg chg="add del mod">
          <ac:chgData name="William Spooner" userId="48b4715e-fe1e-4227-91d6-b565c9e9cab3" providerId="ADAL" clId="{728275D7-B68B-4D8A-BA82-C85579140554}" dt="2022-03-23T16:50:42.278" v="1985" actId="478"/>
          <ac:spMkLst>
            <pc:docMk/>
            <pc:sldMk cId="3650608821" sldId="261"/>
            <ac:spMk id="18" creationId="{117D3BC7-6A9A-4513-A4ED-BE38DEF3A578}"/>
          </ac:spMkLst>
        </pc:spChg>
        <pc:spChg chg="add del mod">
          <ac:chgData name="William Spooner" userId="48b4715e-fe1e-4227-91d6-b565c9e9cab3" providerId="ADAL" clId="{728275D7-B68B-4D8A-BA82-C85579140554}" dt="2022-03-23T16:51:02.862" v="1987" actId="478"/>
          <ac:spMkLst>
            <pc:docMk/>
            <pc:sldMk cId="3650608821" sldId="261"/>
            <ac:spMk id="19" creationId="{E76ADFEC-6A40-4480-9698-4DD454013580}"/>
          </ac:spMkLst>
        </pc:spChg>
        <pc:spChg chg="add mod">
          <ac:chgData name="William Spooner" userId="48b4715e-fe1e-4227-91d6-b565c9e9cab3" providerId="ADAL" clId="{728275D7-B68B-4D8A-BA82-C85579140554}" dt="2022-03-23T17:07:46.183" v="2182" actId="1076"/>
          <ac:spMkLst>
            <pc:docMk/>
            <pc:sldMk cId="3650608821" sldId="261"/>
            <ac:spMk id="20" creationId="{9836A5B7-2EB1-4F46-8310-A34396EAB9DD}"/>
          </ac:spMkLst>
        </pc:spChg>
        <pc:spChg chg="add mod">
          <ac:chgData name="William Spooner" userId="48b4715e-fe1e-4227-91d6-b565c9e9cab3" providerId="ADAL" clId="{728275D7-B68B-4D8A-BA82-C85579140554}" dt="2022-03-23T17:13:30.918" v="2264" actId="1076"/>
          <ac:spMkLst>
            <pc:docMk/>
            <pc:sldMk cId="3650608821" sldId="261"/>
            <ac:spMk id="28" creationId="{75456D53-7CD8-4F3E-AEC5-EF381268DF6C}"/>
          </ac:spMkLst>
        </pc:spChg>
        <pc:picChg chg="mod ord">
          <ac:chgData name="William Spooner" userId="48b4715e-fe1e-4227-91d6-b565c9e9cab3" providerId="ADAL" clId="{728275D7-B68B-4D8A-BA82-C85579140554}" dt="2022-03-23T17:07:46.183" v="2182" actId="1076"/>
          <ac:picMkLst>
            <pc:docMk/>
            <pc:sldMk cId="3650608821" sldId="261"/>
            <ac:picMk id="7" creationId="{C71A40FB-AC5F-495D-9A22-67CEBD52DB1D}"/>
          </ac:picMkLst>
        </pc:picChg>
        <pc:picChg chg="add mod">
          <ac:chgData name="William Spooner" userId="48b4715e-fe1e-4227-91d6-b565c9e9cab3" providerId="ADAL" clId="{728275D7-B68B-4D8A-BA82-C85579140554}" dt="2022-03-23T17:07:46.183" v="2182" actId="1076"/>
          <ac:picMkLst>
            <pc:docMk/>
            <pc:sldMk cId="3650608821" sldId="261"/>
            <ac:picMk id="10" creationId="{7F950C70-1731-4494-B1E8-14DCC2876DF1}"/>
          </ac:picMkLst>
        </pc:picChg>
        <pc:cxnChg chg="add mod">
          <ac:chgData name="William Spooner" userId="48b4715e-fe1e-4227-91d6-b565c9e9cab3" providerId="ADAL" clId="{728275D7-B68B-4D8A-BA82-C85579140554}" dt="2022-03-23T17:07:46.183" v="2182" actId="1076"/>
          <ac:cxnSpMkLst>
            <pc:docMk/>
            <pc:sldMk cId="3650608821" sldId="261"/>
            <ac:cxnSpMk id="9" creationId="{4995E364-1C98-4D01-8B1B-3689919B7FD5}"/>
          </ac:cxnSpMkLst>
        </pc:cxnChg>
        <pc:cxnChg chg="add del mod">
          <ac:chgData name="William Spooner" userId="48b4715e-fe1e-4227-91d6-b565c9e9cab3" providerId="ADAL" clId="{728275D7-B68B-4D8A-BA82-C85579140554}" dt="2022-03-23T16:49:45.360" v="1980" actId="11529"/>
          <ac:cxnSpMkLst>
            <pc:docMk/>
            <pc:sldMk cId="3650608821" sldId="261"/>
            <ac:cxnSpMk id="14" creationId="{0B751B9B-9ABD-4E45-98BF-2B1793AB5CC6}"/>
          </ac:cxnSpMkLst>
        </pc:cxnChg>
        <pc:cxnChg chg="add del mod">
          <ac:chgData name="William Spooner" userId="48b4715e-fe1e-4227-91d6-b565c9e9cab3" providerId="ADAL" clId="{728275D7-B68B-4D8A-BA82-C85579140554}" dt="2022-03-23T16:49:55.098" v="1982" actId="11529"/>
          <ac:cxnSpMkLst>
            <pc:docMk/>
            <pc:sldMk cId="3650608821" sldId="261"/>
            <ac:cxnSpMk id="17" creationId="{CD019D9B-98D8-48E2-A243-76780507F3AE}"/>
          </ac:cxnSpMkLst>
        </pc:cxnChg>
        <pc:cxnChg chg="add mod">
          <ac:chgData name="William Spooner" userId="48b4715e-fe1e-4227-91d6-b565c9e9cab3" providerId="ADAL" clId="{728275D7-B68B-4D8A-BA82-C85579140554}" dt="2022-03-23T17:07:46.183" v="2182" actId="1076"/>
          <ac:cxnSpMkLst>
            <pc:docMk/>
            <pc:sldMk cId="3650608821" sldId="261"/>
            <ac:cxnSpMk id="21" creationId="{0169D9F8-6A95-4260-98D6-06BBC46BF894}"/>
          </ac:cxnSpMkLst>
        </pc:cxnChg>
        <pc:cxnChg chg="add mod">
          <ac:chgData name="William Spooner" userId="48b4715e-fe1e-4227-91d6-b565c9e9cab3" providerId="ADAL" clId="{728275D7-B68B-4D8A-BA82-C85579140554}" dt="2022-03-23T17:07:46.183" v="2182" actId="1076"/>
          <ac:cxnSpMkLst>
            <pc:docMk/>
            <pc:sldMk cId="3650608821" sldId="261"/>
            <ac:cxnSpMk id="23" creationId="{CE783B59-6631-4989-B2BA-36526139469D}"/>
          </ac:cxnSpMkLst>
        </pc:cxnChg>
        <pc:cxnChg chg="add mod">
          <ac:chgData name="William Spooner" userId="48b4715e-fe1e-4227-91d6-b565c9e9cab3" providerId="ADAL" clId="{728275D7-B68B-4D8A-BA82-C85579140554}" dt="2022-03-23T17:07:46.183" v="2182" actId="1076"/>
          <ac:cxnSpMkLst>
            <pc:docMk/>
            <pc:sldMk cId="3650608821" sldId="261"/>
            <ac:cxnSpMk id="26" creationId="{AF3DC696-FABC-4869-AB38-7EDAD57BFD42}"/>
          </ac:cxnSpMkLst>
        </pc:cxnChg>
      </pc:sldChg>
      <pc:sldChg chg="addSp delSp modSp setBg">
        <pc:chgData name="William Spooner" userId="48b4715e-fe1e-4227-91d6-b565c9e9cab3" providerId="ADAL" clId="{728275D7-B68B-4D8A-BA82-C85579140554}" dt="2022-03-23T18:34:20.566" v="2452" actId="1076"/>
        <pc:sldMkLst>
          <pc:docMk/>
          <pc:sldMk cId="3352942800" sldId="262"/>
        </pc:sldMkLst>
        <pc:spChg chg="mod">
          <ac:chgData name="William Spooner" userId="48b4715e-fe1e-4227-91d6-b565c9e9cab3" providerId="ADAL" clId="{728275D7-B68B-4D8A-BA82-C85579140554}" dt="2022-03-23T18:21:50.929" v="2290" actId="20577"/>
          <ac:spMkLst>
            <pc:docMk/>
            <pc:sldMk cId="3352942800" sldId="262"/>
            <ac:spMk id="2" creationId="{DC2AB94D-0CAD-4DEC-887F-7805C9A31A67}"/>
          </ac:spMkLst>
        </pc:spChg>
        <pc:spChg chg="add del mod">
          <ac:chgData name="William Spooner" userId="48b4715e-fe1e-4227-91d6-b565c9e9cab3" providerId="ADAL" clId="{728275D7-B68B-4D8A-BA82-C85579140554}" dt="2022-03-23T15:23:30.381" v="1224"/>
          <ac:spMkLst>
            <pc:docMk/>
            <pc:sldMk cId="3352942800" sldId="262"/>
            <ac:spMk id="4" creationId="{1B4F42A5-78B9-4D11-8011-7C1B0D93DD44}"/>
          </ac:spMkLst>
        </pc:spChg>
        <pc:spChg chg="add del mod">
          <ac:chgData name="William Spooner" userId="48b4715e-fe1e-4227-91d6-b565c9e9cab3" providerId="ADAL" clId="{728275D7-B68B-4D8A-BA82-C85579140554}" dt="2022-03-23T15:27:47.041" v="1267"/>
          <ac:spMkLst>
            <pc:docMk/>
            <pc:sldMk cId="3352942800" sldId="262"/>
            <ac:spMk id="14" creationId="{D4851799-B4D7-45E8-8B90-9F125B43B09F}"/>
          </ac:spMkLst>
        </pc:spChg>
        <pc:spChg chg="add mod">
          <ac:chgData name="William Spooner" userId="48b4715e-fe1e-4227-91d6-b565c9e9cab3" providerId="ADAL" clId="{728275D7-B68B-4D8A-BA82-C85579140554}" dt="2022-03-23T18:34:20.566" v="2452" actId="1076"/>
          <ac:spMkLst>
            <pc:docMk/>
            <pc:sldMk cId="3352942800" sldId="262"/>
            <ac:spMk id="26" creationId="{9608E4F6-67EA-4772-B4DD-AF7055DA68E9}"/>
          </ac:spMkLst>
        </pc:spChg>
        <pc:spChg chg="add mod">
          <ac:chgData name="William Spooner" userId="48b4715e-fe1e-4227-91d6-b565c9e9cab3" providerId="ADAL" clId="{728275D7-B68B-4D8A-BA82-C85579140554}" dt="2022-03-23T18:34:20.566" v="2452" actId="1076"/>
          <ac:spMkLst>
            <pc:docMk/>
            <pc:sldMk cId="3352942800" sldId="262"/>
            <ac:spMk id="27" creationId="{EE3D8839-C3B0-4985-BCE8-A9D20935B2B9}"/>
          </ac:spMkLst>
        </pc:spChg>
        <pc:spChg chg="add mod">
          <ac:chgData name="William Spooner" userId="48b4715e-fe1e-4227-91d6-b565c9e9cab3" providerId="ADAL" clId="{728275D7-B68B-4D8A-BA82-C85579140554}" dt="2022-03-23T18:34:20.566" v="2452" actId="1076"/>
          <ac:spMkLst>
            <pc:docMk/>
            <pc:sldMk cId="3352942800" sldId="262"/>
            <ac:spMk id="28" creationId="{BACDD8E8-102C-4FEA-833D-20C9FDB601CD}"/>
          </ac:spMkLst>
        </pc:spChg>
        <pc:spChg chg="add mod">
          <ac:chgData name="William Spooner" userId="48b4715e-fe1e-4227-91d6-b565c9e9cab3" providerId="ADAL" clId="{728275D7-B68B-4D8A-BA82-C85579140554}" dt="2022-03-23T18:34:20.566" v="2452" actId="1076"/>
          <ac:spMkLst>
            <pc:docMk/>
            <pc:sldMk cId="3352942800" sldId="262"/>
            <ac:spMk id="29" creationId="{5D100345-E30E-43F0-ACF6-B393765AAD27}"/>
          </ac:spMkLst>
        </pc:spChg>
        <pc:spChg chg="add mod">
          <ac:chgData name="William Spooner" userId="48b4715e-fe1e-4227-91d6-b565c9e9cab3" providerId="ADAL" clId="{728275D7-B68B-4D8A-BA82-C85579140554}" dt="2022-03-23T18:34:20.566" v="2452" actId="1076"/>
          <ac:spMkLst>
            <pc:docMk/>
            <pc:sldMk cId="3352942800" sldId="262"/>
            <ac:spMk id="30" creationId="{E468A90B-3853-40D2-96F7-EC9AD96D5285}"/>
          </ac:spMkLst>
        </pc:spChg>
        <pc:picChg chg="del mod">
          <ac:chgData name="William Spooner" userId="48b4715e-fe1e-4227-91d6-b565c9e9cab3" providerId="ADAL" clId="{728275D7-B68B-4D8A-BA82-C85579140554}" dt="2022-03-23T15:22:14.598" v="1223" actId="478"/>
          <ac:picMkLst>
            <pc:docMk/>
            <pc:sldMk cId="3352942800" sldId="262"/>
            <ac:picMk id="5" creationId="{5DCF3DF6-F7F0-4296-A5C0-C57F7EB6E5B4}"/>
          </ac:picMkLst>
        </pc:picChg>
        <pc:picChg chg="add del mod">
          <ac:chgData name="William Spooner" userId="48b4715e-fe1e-4227-91d6-b565c9e9cab3" providerId="ADAL" clId="{728275D7-B68B-4D8A-BA82-C85579140554}" dt="2022-03-23T15:26:54.901" v="1252" actId="478"/>
          <ac:picMkLst>
            <pc:docMk/>
            <pc:sldMk cId="3352942800" sldId="262"/>
            <ac:picMk id="6" creationId="{9FC01675-B010-48F8-A45B-605D5AB2B129}"/>
          </ac:picMkLst>
        </pc:picChg>
        <pc:picChg chg="add del mod">
          <ac:chgData name="William Spooner" userId="48b4715e-fe1e-4227-91d6-b565c9e9cab3" providerId="ADAL" clId="{728275D7-B68B-4D8A-BA82-C85579140554}" dt="2022-03-23T15:26:54.655" v="1251" actId="478"/>
          <ac:picMkLst>
            <pc:docMk/>
            <pc:sldMk cId="3352942800" sldId="262"/>
            <ac:picMk id="7" creationId="{D24CFCEA-713B-4132-9F8D-218469C27E5F}"/>
          </ac:picMkLst>
        </pc:picChg>
        <pc:picChg chg="add del mod">
          <ac:chgData name="William Spooner" userId="48b4715e-fe1e-4227-91d6-b565c9e9cab3" providerId="ADAL" clId="{728275D7-B68B-4D8A-BA82-C85579140554}" dt="2022-03-23T15:26:56.734" v="1254" actId="478"/>
          <ac:picMkLst>
            <pc:docMk/>
            <pc:sldMk cId="3352942800" sldId="262"/>
            <ac:picMk id="8" creationId="{4B9B1C77-3CE9-4B88-A104-61EB2C5C834B}"/>
          </ac:picMkLst>
        </pc:picChg>
        <pc:picChg chg="del mod">
          <ac:chgData name="William Spooner" userId="48b4715e-fe1e-4227-91d6-b565c9e9cab3" providerId="ADAL" clId="{728275D7-B68B-4D8A-BA82-C85579140554}" dt="2022-03-23T15:22:04.831" v="1221" actId="478"/>
          <ac:picMkLst>
            <pc:docMk/>
            <pc:sldMk cId="3352942800" sldId="262"/>
            <ac:picMk id="9" creationId="{F258CF3C-136A-4004-A106-B3F6394C179E}"/>
          </ac:picMkLst>
        </pc:picChg>
        <pc:picChg chg="add del mod">
          <ac:chgData name="William Spooner" userId="48b4715e-fe1e-4227-91d6-b565c9e9cab3" providerId="ADAL" clId="{728275D7-B68B-4D8A-BA82-C85579140554}" dt="2022-03-23T15:26:53.587" v="1250" actId="478"/>
          <ac:picMkLst>
            <pc:docMk/>
            <pc:sldMk cId="3352942800" sldId="262"/>
            <ac:picMk id="10" creationId="{029F07CE-9099-4163-814F-1A983A7F7493}"/>
          </ac:picMkLst>
        </pc:picChg>
        <pc:picChg chg="del mod">
          <ac:chgData name="William Spooner" userId="48b4715e-fe1e-4227-91d6-b565c9e9cab3" providerId="ADAL" clId="{728275D7-B68B-4D8A-BA82-C85579140554}" dt="2022-03-23T15:22:04.485" v="1220" actId="478"/>
          <ac:picMkLst>
            <pc:docMk/>
            <pc:sldMk cId="3352942800" sldId="262"/>
            <ac:picMk id="11" creationId="{4084C85E-8C6D-4F9F-95BB-B29FDE095A61}"/>
          </ac:picMkLst>
        </pc:picChg>
        <pc:picChg chg="del mod modCrop">
          <ac:chgData name="William Spooner" userId="48b4715e-fe1e-4227-91d6-b565c9e9cab3" providerId="ADAL" clId="{728275D7-B68B-4D8A-BA82-C85579140554}" dt="2022-03-23T15:22:03.263" v="1219" actId="478"/>
          <ac:picMkLst>
            <pc:docMk/>
            <pc:sldMk cId="3352942800" sldId="262"/>
            <ac:picMk id="13" creationId="{44DD8096-C9BC-4B7A-BC6C-AB6D2FB881DC}"/>
          </ac:picMkLst>
        </pc:picChg>
        <pc:picChg chg="del mod">
          <ac:chgData name="William Spooner" userId="48b4715e-fe1e-4227-91d6-b565c9e9cab3" providerId="ADAL" clId="{728275D7-B68B-4D8A-BA82-C85579140554}" dt="2022-03-23T15:22:02.772" v="1218" actId="478"/>
          <ac:picMkLst>
            <pc:docMk/>
            <pc:sldMk cId="3352942800" sldId="262"/>
            <ac:picMk id="15" creationId="{758719D5-8745-4215-807B-F4D21191A667}"/>
          </ac:picMkLst>
        </pc:picChg>
        <pc:picChg chg="add del mod">
          <ac:chgData name="William Spooner" userId="48b4715e-fe1e-4227-91d6-b565c9e9cab3" providerId="ADAL" clId="{728275D7-B68B-4D8A-BA82-C85579140554}" dt="2022-03-23T15:26:57.400" v="1255" actId="478"/>
          <ac:picMkLst>
            <pc:docMk/>
            <pc:sldMk cId="3352942800" sldId="262"/>
            <ac:picMk id="16" creationId="{802C03C7-AC23-43DE-849D-0152A2C75A8A}"/>
          </ac:picMkLst>
        </pc:picChg>
        <pc:picChg chg="add del mod">
          <ac:chgData name="William Spooner" userId="48b4715e-fe1e-4227-91d6-b565c9e9cab3" providerId="ADAL" clId="{728275D7-B68B-4D8A-BA82-C85579140554}" dt="2022-03-23T15:26:55.520" v="1253" actId="478"/>
          <ac:picMkLst>
            <pc:docMk/>
            <pc:sldMk cId="3352942800" sldId="262"/>
            <ac:picMk id="17" creationId="{41462C9C-9467-49F4-A3FB-64091689141B}"/>
          </ac:picMkLst>
        </pc:picChg>
        <pc:picChg chg="add del mod">
          <ac:chgData name="William Spooner" userId="48b4715e-fe1e-4227-91d6-b565c9e9cab3" providerId="ADAL" clId="{728275D7-B68B-4D8A-BA82-C85579140554}" dt="2022-03-23T15:26:53.104" v="1249" actId="478"/>
          <ac:picMkLst>
            <pc:docMk/>
            <pc:sldMk cId="3352942800" sldId="262"/>
            <ac:picMk id="18" creationId="{D461A32B-4998-4280-8F8B-2CA97F2740E7}"/>
          </ac:picMkLst>
        </pc:picChg>
        <pc:picChg chg="add del mod modCrop">
          <ac:chgData name="William Spooner" userId="48b4715e-fe1e-4227-91d6-b565c9e9cab3" providerId="ADAL" clId="{728275D7-B68B-4D8A-BA82-C85579140554}" dt="2022-03-23T18:34:20.566" v="2452" actId="1076"/>
          <ac:picMkLst>
            <pc:docMk/>
            <pc:sldMk cId="3352942800" sldId="262"/>
            <ac:picMk id="19" creationId="{F5D1F045-1DAE-4EB7-BC2A-97C66A202A4D}"/>
          </ac:picMkLst>
        </pc:picChg>
        <pc:picChg chg="add del mod modCrop">
          <ac:chgData name="William Spooner" userId="48b4715e-fe1e-4227-91d6-b565c9e9cab3" providerId="ADAL" clId="{728275D7-B68B-4D8A-BA82-C85579140554}" dt="2022-03-23T15:30:40.193" v="1301" actId="478"/>
          <ac:picMkLst>
            <pc:docMk/>
            <pc:sldMk cId="3352942800" sldId="262"/>
            <ac:picMk id="20" creationId="{2B747E7F-174E-433E-B91A-01B3C37E7F08}"/>
          </ac:picMkLst>
        </pc:picChg>
        <pc:picChg chg="add del mod modCrop">
          <ac:chgData name="William Spooner" userId="48b4715e-fe1e-4227-91d6-b565c9e9cab3" providerId="ADAL" clId="{728275D7-B68B-4D8A-BA82-C85579140554}" dt="2022-03-23T15:30:38.889" v="1300" actId="478"/>
          <ac:picMkLst>
            <pc:docMk/>
            <pc:sldMk cId="3352942800" sldId="262"/>
            <ac:picMk id="21" creationId="{6C64A21A-20C1-4E74-BB79-B425767D07BB}"/>
          </ac:picMkLst>
        </pc:picChg>
        <pc:picChg chg="add mod modCrop">
          <ac:chgData name="William Spooner" userId="48b4715e-fe1e-4227-91d6-b565c9e9cab3" providerId="ADAL" clId="{728275D7-B68B-4D8A-BA82-C85579140554}" dt="2022-03-23T18:34:20.566" v="2452" actId="1076"/>
          <ac:picMkLst>
            <pc:docMk/>
            <pc:sldMk cId="3352942800" sldId="262"/>
            <ac:picMk id="22" creationId="{D4AB0318-9EEC-44E6-84B4-5A70DDD98125}"/>
          </ac:picMkLst>
        </pc:picChg>
        <pc:picChg chg="add mod modCrop">
          <ac:chgData name="William Spooner" userId="48b4715e-fe1e-4227-91d6-b565c9e9cab3" providerId="ADAL" clId="{728275D7-B68B-4D8A-BA82-C85579140554}" dt="2022-03-23T18:34:20.566" v="2452" actId="1076"/>
          <ac:picMkLst>
            <pc:docMk/>
            <pc:sldMk cId="3352942800" sldId="262"/>
            <ac:picMk id="23" creationId="{8CAEEB50-999E-4FC9-8504-155F06117E3B}"/>
          </ac:picMkLst>
        </pc:picChg>
        <pc:picChg chg="add mod modCrop">
          <ac:chgData name="William Spooner" userId="48b4715e-fe1e-4227-91d6-b565c9e9cab3" providerId="ADAL" clId="{728275D7-B68B-4D8A-BA82-C85579140554}" dt="2022-03-23T18:34:20.566" v="2452" actId="1076"/>
          <ac:picMkLst>
            <pc:docMk/>
            <pc:sldMk cId="3352942800" sldId="262"/>
            <ac:picMk id="24" creationId="{F64CE3C1-1D85-4730-A5F8-868F52925602}"/>
          </ac:picMkLst>
        </pc:picChg>
        <pc:picChg chg="add mod modCrop">
          <ac:chgData name="William Spooner" userId="48b4715e-fe1e-4227-91d6-b565c9e9cab3" providerId="ADAL" clId="{728275D7-B68B-4D8A-BA82-C85579140554}" dt="2022-03-23T18:34:20.566" v="2452" actId="1076"/>
          <ac:picMkLst>
            <pc:docMk/>
            <pc:sldMk cId="3352942800" sldId="262"/>
            <ac:picMk id="25" creationId="{E0A45630-EF91-4665-BBED-F533B5D6A73E}"/>
          </ac:picMkLst>
        </pc:picChg>
        <pc:picChg chg="add del mod">
          <ac:chgData name="William Spooner" userId="48b4715e-fe1e-4227-91d6-b565c9e9cab3" providerId="ADAL" clId="{728275D7-B68B-4D8A-BA82-C85579140554}" dt="2022-03-23T15:26:58.287" v="1256" actId="478"/>
          <ac:picMkLst>
            <pc:docMk/>
            <pc:sldMk cId="3352942800" sldId="262"/>
            <ac:picMk id="1026" creationId="{0B9E6B92-6B0B-402D-A904-FFCFFBA775C9}"/>
          </ac:picMkLst>
        </pc:picChg>
      </pc:sldChg>
      <pc:sldChg chg="modSp">
        <pc:chgData name="William Spooner" userId="48b4715e-fe1e-4227-91d6-b565c9e9cab3" providerId="ADAL" clId="{728275D7-B68B-4D8A-BA82-C85579140554}" dt="2022-03-23T16:46:01.483" v="1929" actId="20577"/>
        <pc:sldMkLst>
          <pc:docMk/>
          <pc:sldMk cId="1676703579" sldId="263"/>
        </pc:sldMkLst>
        <pc:spChg chg="mod">
          <ac:chgData name="William Spooner" userId="48b4715e-fe1e-4227-91d6-b565c9e9cab3" providerId="ADAL" clId="{728275D7-B68B-4D8A-BA82-C85579140554}" dt="2022-03-23T16:46:01.483" v="1929" actId="20577"/>
          <ac:spMkLst>
            <pc:docMk/>
            <pc:sldMk cId="1676703579" sldId="263"/>
            <ac:spMk id="3" creationId="{D5D2C8C1-942C-4DB1-87EF-659CC4EAF8C2}"/>
          </ac:spMkLst>
        </pc:spChg>
      </pc:sldChg>
      <pc:sldChg chg="addSp delSp modSp add">
        <pc:chgData name="William Spooner" userId="48b4715e-fe1e-4227-91d6-b565c9e9cab3" providerId="ADAL" clId="{728275D7-B68B-4D8A-BA82-C85579140554}" dt="2022-03-23T18:32:46.163" v="2436" actId="20577"/>
        <pc:sldMkLst>
          <pc:docMk/>
          <pc:sldMk cId="1890599633" sldId="264"/>
        </pc:sldMkLst>
        <pc:spChg chg="mod">
          <ac:chgData name="William Spooner" userId="48b4715e-fe1e-4227-91d6-b565c9e9cab3" providerId="ADAL" clId="{728275D7-B68B-4D8A-BA82-C85579140554}" dt="2022-03-23T18:23:55.138" v="2308" actId="1076"/>
          <ac:spMkLst>
            <pc:docMk/>
            <pc:sldMk cId="1890599633" sldId="264"/>
            <ac:spMk id="2" creationId="{E533B45F-9850-4802-AA86-911BED6D2D6C}"/>
          </ac:spMkLst>
        </pc:spChg>
        <pc:spChg chg="del">
          <ac:chgData name="William Spooner" userId="48b4715e-fe1e-4227-91d6-b565c9e9cab3" providerId="ADAL" clId="{728275D7-B68B-4D8A-BA82-C85579140554}" dt="2022-03-23T15:52:25.068" v="1534"/>
          <ac:spMkLst>
            <pc:docMk/>
            <pc:sldMk cId="1890599633" sldId="264"/>
            <ac:spMk id="3" creationId="{07FE7CBB-CB35-47EA-8BF5-97408BC861F3}"/>
          </ac:spMkLst>
        </pc:spChg>
        <pc:spChg chg="add del mod">
          <ac:chgData name="William Spooner" userId="48b4715e-fe1e-4227-91d6-b565c9e9cab3" providerId="ADAL" clId="{728275D7-B68B-4D8A-BA82-C85579140554}" dt="2022-03-23T16:02:41.693" v="1767"/>
          <ac:spMkLst>
            <pc:docMk/>
            <pc:sldMk cId="1890599633" sldId="264"/>
            <ac:spMk id="10" creationId="{93F84530-55E0-4226-9177-63F7E4A2B899}"/>
          </ac:spMkLst>
        </pc:spChg>
        <pc:spChg chg="add del mod">
          <ac:chgData name="William Spooner" userId="48b4715e-fe1e-4227-91d6-b565c9e9cab3" providerId="ADAL" clId="{728275D7-B68B-4D8A-BA82-C85579140554}" dt="2022-03-23T18:23:37.338" v="2306" actId="478"/>
          <ac:spMkLst>
            <pc:docMk/>
            <pc:sldMk cId="1890599633" sldId="264"/>
            <ac:spMk id="17" creationId="{2E8646BE-5518-4163-82A6-238537518CB5}"/>
          </ac:spMkLst>
        </pc:spChg>
        <pc:spChg chg="add mod">
          <ac:chgData name="William Spooner" userId="48b4715e-fe1e-4227-91d6-b565c9e9cab3" providerId="ADAL" clId="{728275D7-B68B-4D8A-BA82-C85579140554}" dt="2022-03-23T18:26:53.732" v="2363" actId="692"/>
          <ac:spMkLst>
            <pc:docMk/>
            <pc:sldMk cId="1890599633" sldId="264"/>
            <ac:spMk id="18" creationId="{33B02910-4FC1-43BA-B5C3-896A9C7C860D}"/>
          </ac:spMkLst>
        </pc:spChg>
        <pc:spChg chg="add mod">
          <ac:chgData name="William Spooner" userId="48b4715e-fe1e-4227-91d6-b565c9e9cab3" providerId="ADAL" clId="{728275D7-B68B-4D8A-BA82-C85579140554}" dt="2022-03-23T18:28:55.245" v="2378" actId="14100"/>
          <ac:spMkLst>
            <pc:docMk/>
            <pc:sldMk cId="1890599633" sldId="264"/>
            <ac:spMk id="19" creationId="{B68DE073-BAC1-45D0-B981-2A5A227B2F2F}"/>
          </ac:spMkLst>
        </pc:spChg>
        <pc:spChg chg="add mod">
          <ac:chgData name="William Spooner" userId="48b4715e-fe1e-4227-91d6-b565c9e9cab3" providerId="ADAL" clId="{728275D7-B68B-4D8A-BA82-C85579140554}" dt="2022-03-23T18:29:10.260" v="2380" actId="1076"/>
          <ac:spMkLst>
            <pc:docMk/>
            <pc:sldMk cId="1890599633" sldId="264"/>
            <ac:spMk id="20" creationId="{C71D2BE5-A3C4-424C-9117-81D3A108B4D6}"/>
          </ac:spMkLst>
        </pc:spChg>
        <pc:spChg chg="add mod">
          <ac:chgData name="William Spooner" userId="48b4715e-fe1e-4227-91d6-b565c9e9cab3" providerId="ADAL" clId="{728275D7-B68B-4D8A-BA82-C85579140554}" dt="2022-03-23T18:32:46.163" v="2436" actId="20577"/>
          <ac:spMkLst>
            <pc:docMk/>
            <pc:sldMk cId="1890599633" sldId="264"/>
            <ac:spMk id="21" creationId="{AAFF5060-36B3-4A02-AA30-2E80FD916FA8}"/>
          </ac:spMkLst>
        </pc:spChg>
        <pc:spChg chg="add mod">
          <ac:chgData name="William Spooner" userId="48b4715e-fe1e-4227-91d6-b565c9e9cab3" providerId="ADAL" clId="{728275D7-B68B-4D8A-BA82-C85579140554}" dt="2022-03-23T18:29:51.136" v="2392" actId="20577"/>
          <ac:spMkLst>
            <pc:docMk/>
            <pc:sldMk cId="1890599633" sldId="264"/>
            <ac:spMk id="23" creationId="{75ADF84E-E944-4C53-8770-1814B89FB305}"/>
          </ac:spMkLst>
        </pc:spChg>
        <pc:spChg chg="add mod">
          <ac:chgData name="William Spooner" userId="48b4715e-fe1e-4227-91d6-b565c9e9cab3" providerId="ADAL" clId="{728275D7-B68B-4D8A-BA82-C85579140554}" dt="2022-03-23T18:30:32.753" v="2404" actId="14100"/>
          <ac:spMkLst>
            <pc:docMk/>
            <pc:sldMk cId="1890599633" sldId="264"/>
            <ac:spMk id="24" creationId="{111F453F-D610-48D1-A909-5C2C09783EE6}"/>
          </ac:spMkLst>
        </pc:spChg>
        <pc:picChg chg="add del mod modCrop">
          <ac:chgData name="William Spooner" userId="48b4715e-fe1e-4227-91d6-b565c9e9cab3" providerId="ADAL" clId="{728275D7-B68B-4D8A-BA82-C85579140554}" dt="2022-03-23T16:01:38.956" v="1760" actId="478"/>
          <ac:picMkLst>
            <pc:docMk/>
            <pc:sldMk cId="1890599633" sldId="264"/>
            <ac:picMk id="4" creationId="{D26E54F7-C39B-4BC7-9043-51EF2DC30C08}"/>
          </ac:picMkLst>
        </pc:picChg>
        <pc:picChg chg="add del mod">
          <ac:chgData name="William Spooner" userId="48b4715e-fe1e-4227-91d6-b565c9e9cab3" providerId="ADAL" clId="{728275D7-B68B-4D8A-BA82-C85579140554}" dt="2022-03-23T16:01:33.703" v="1757" actId="478"/>
          <ac:picMkLst>
            <pc:docMk/>
            <pc:sldMk cId="1890599633" sldId="264"/>
            <ac:picMk id="5" creationId="{F2FFAE32-6F84-4B10-A33B-267838711538}"/>
          </ac:picMkLst>
        </pc:picChg>
        <pc:picChg chg="add del mod">
          <ac:chgData name="William Spooner" userId="48b4715e-fe1e-4227-91d6-b565c9e9cab3" providerId="ADAL" clId="{728275D7-B68B-4D8A-BA82-C85579140554}" dt="2022-03-23T16:01:32.422" v="1756" actId="478"/>
          <ac:picMkLst>
            <pc:docMk/>
            <pc:sldMk cId="1890599633" sldId="264"/>
            <ac:picMk id="6" creationId="{6CCE5E63-4A8E-4E89-A527-C6C4BF87A7B9}"/>
          </ac:picMkLst>
        </pc:picChg>
        <pc:picChg chg="add del mod modCrop">
          <ac:chgData name="William Spooner" userId="48b4715e-fe1e-4227-91d6-b565c9e9cab3" providerId="ADAL" clId="{728275D7-B68B-4D8A-BA82-C85579140554}" dt="2022-03-23T16:01:35.912" v="1758" actId="478"/>
          <ac:picMkLst>
            <pc:docMk/>
            <pc:sldMk cId="1890599633" sldId="264"/>
            <ac:picMk id="7" creationId="{DDF52BA3-0B99-479B-87F8-438304A98DDB}"/>
          </ac:picMkLst>
        </pc:picChg>
        <pc:picChg chg="add del mod modCrop">
          <ac:chgData name="William Spooner" userId="48b4715e-fe1e-4227-91d6-b565c9e9cab3" providerId="ADAL" clId="{728275D7-B68B-4D8A-BA82-C85579140554}" dt="2022-03-23T16:01:37.426" v="1759" actId="478"/>
          <ac:picMkLst>
            <pc:docMk/>
            <pc:sldMk cId="1890599633" sldId="264"/>
            <ac:picMk id="8" creationId="{2049D0F6-D729-4D0E-9746-AF7D47895436}"/>
          </ac:picMkLst>
        </pc:picChg>
        <pc:picChg chg="add mod modCrop">
          <ac:chgData name="William Spooner" userId="48b4715e-fe1e-4227-91d6-b565c9e9cab3" providerId="ADAL" clId="{728275D7-B68B-4D8A-BA82-C85579140554}" dt="2022-03-23T18:24:02.035" v="2309" actId="1076"/>
          <ac:picMkLst>
            <pc:docMk/>
            <pc:sldMk cId="1890599633" sldId="264"/>
            <ac:picMk id="11" creationId="{674CE628-E6CA-4E2B-98FE-D8CDCE47FB40}"/>
          </ac:picMkLst>
        </pc:picChg>
        <pc:picChg chg="add mod modCrop">
          <ac:chgData name="William Spooner" userId="48b4715e-fe1e-4227-91d6-b565c9e9cab3" providerId="ADAL" clId="{728275D7-B68B-4D8A-BA82-C85579140554}" dt="2022-03-23T18:24:09.700" v="2312" actId="1076"/>
          <ac:picMkLst>
            <pc:docMk/>
            <pc:sldMk cId="1890599633" sldId="264"/>
            <ac:picMk id="12" creationId="{9B7CA4AF-8707-49EA-BE71-60759853337D}"/>
          </ac:picMkLst>
        </pc:picChg>
        <pc:picChg chg="add mod modCrop">
          <ac:chgData name="William Spooner" userId="48b4715e-fe1e-4227-91d6-b565c9e9cab3" providerId="ADAL" clId="{728275D7-B68B-4D8A-BA82-C85579140554}" dt="2022-03-23T18:28:37.837" v="2377" actId="14100"/>
          <ac:picMkLst>
            <pc:docMk/>
            <pc:sldMk cId="1890599633" sldId="264"/>
            <ac:picMk id="13" creationId="{894E787E-74F8-4A75-97E0-4F617CECE1C0}"/>
          </ac:picMkLst>
        </pc:picChg>
        <pc:picChg chg="add mod modCrop">
          <ac:chgData name="William Spooner" userId="48b4715e-fe1e-4227-91d6-b565c9e9cab3" providerId="ADAL" clId="{728275D7-B68B-4D8A-BA82-C85579140554}" dt="2022-03-23T18:24:13.894" v="2314" actId="1076"/>
          <ac:picMkLst>
            <pc:docMk/>
            <pc:sldMk cId="1890599633" sldId="264"/>
            <ac:picMk id="14" creationId="{7B1FE134-C823-40C5-8AB8-920908789414}"/>
          </ac:picMkLst>
        </pc:picChg>
        <pc:picChg chg="add mod modCrop">
          <ac:chgData name="William Spooner" userId="48b4715e-fe1e-4227-91d6-b565c9e9cab3" providerId="ADAL" clId="{728275D7-B68B-4D8A-BA82-C85579140554}" dt="2022-03-23T18:24:18.421" v="2316" actId="1076"/>
          <ac:picMkLst>
            <pc:docMk/>
            <pc:sldMk cId="1890599633" sldId="264"/>
            <ac:picMk id="15" creationId="{1AD730C8-FDEA-4F83-A111-3CD278B280BD}"/>
          </ac:picMkLst>
        </pc:picChg>
        <pc:picChg chg="add mod modCrop">
          <ac:chgData name="William Spooner" userId="48b4715e-fe1e-4227-91d6-b565c9e9cab3" providerId="ADAL" clId="{728275D7-B68B-4D8A-BA82-C85579140554}" dt="2022-03-23T18:28:28.439" v="2376" actId="14100"/>
          <ac:picMkLst>
            <pc:docMk/>
            <pc:sldMk cId="1890599633" sldId="264"/>
            <ac:picMk id="16" creationId="{C8B7EDE1-9A60-4D50-A2B9-F73AFC715845}"/>
          </ac:picMkLst>
        </pc:picChg>
        <pc:picChg chg="add del mod">
          <ac:chgData name="William Spooner" userId="48b4715e-fe1e-4227-91d6-b565c9e9cab3" providerId="ADAL" clId="{728275D7-B68B-4D8A-BA82-C85579140554}" dt="2022-03-23T18:26:12.610" v="2349" actId="478"/>
          <ac:picMkLst>
            <pc:docMk/>
            <pc:sldMk cId="1890599633" sldId="264"/>
            <ac:picMk id="22" creationId="{98837930-87E7-491C-A8F3-D6F630C5E26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0EB850-665B-4641-83DF-492AAFE804CD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4A3186-0575-4C38-9682-8DE650BA7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97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4A3186-0575-4C38-9682-8DE650BA7E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11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29B0D-56D6-42DF-A9FC-7F7D6940F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0D3DE4-78B0-4281-AC17-29F7EA693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DF8F1-C6AD-4059-8E2F-17036491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4E266-5FA7-4E0B-AF1D-69D93D59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99C1D-0FE1-4554-9B3F-88D5D90F1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90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58F22-B162-4B05-8614-F29B5792D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F7A8CB-9B64-4A7F-B36B-BDF8E4A308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74646-1234-4A67-AB64-194BEAA1B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BB28B-96DF-4A71-AE1B-CF06EA31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6CDE6-8EFA-44FB-91C8-E6D162692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32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518D7C-1ACC-4641-8717-01FE4ABB5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C651ED-817A-4C0D-9F76-65746467C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84B88-27DB-41CA-83BA-C9C71ED0C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78F94-38D5-40D2-A426-750857D9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62390-766D-4211-9499-AB8C8E233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89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C3013-B0C8-4B5B-9DA2-F8978717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AF4F0-FA93-492E-B16D-0880641FC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3B396-8F1F-4C9B-A580-D3CE2188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6CBF3-8D2F-49F0-923F-5E4B02326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F083-C5FB-4188-95E8-124C697CB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7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D218C-8EAF-4323-B107-569A31E0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28188-9127-4D16-99C6-9D6EB6E97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6D38E-D996-47C9-A8DD-4A69796FD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6D491-C640-4A67-A6AA-BDBEF10D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CF6D3-B3B1-4D10-BE04-BEBB0BC97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3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4125-5D73-4F70-A2E7-1BBF65B59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C6A54-5CB3-414A-9B30-E2C14E83CF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73A94-B021-4289-A2A4-ACE77D888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BC853-2D96-4C27-8185-F387CF62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4EE770-1175-4D83-9F99-E97CD8658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75489-2564-4819-B6C0-AD238B47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2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04BDB-E5BF-4FA0-BCCA-A6E35F551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54E54-78AA-427A-B246-FF3C053ED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05FE-DD37-44D0-85E7-B979CEA25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29B-6FDC-47B5-93D5-74885A8DD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877CB1-B3E3-4A67-A7B6-62420414E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932D3E-4605-4A2B-9F5D-58743125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FC0D5-2F81-4699-87D6-9335EF21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C81F4D-797B-4A63-AC1B-6752DFA55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4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2C40C-F9AA-4AAD-B2CA-C159C324A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ADC-8EC5-4C86-B67F-F8C6E8B8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18D1A-6522-4CA4-85C7-8964A0711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05E1F2-8D7E-4A53-B9C2-9322A0C33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58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7C99CD-999C-40E8-928C-D01BDF7BC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63588-8E74-4C43-8E4F-687B36470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BA209-E637-4D45-9635-30475A72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62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E6925-35E6-474D-9993-D59D7738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E8A19-8359-45B7-82A9-57B61B13C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4D1AB1-FDEF-4EBE-9386-FA15D2DEE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9C6F3E-D23F-44A8-91BC-336FB1B8A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203CD5-AD4A-4492-B4FB-F4E7D176A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DC3CC-8D7C-494A-ADF2-20C575DDA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28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7930A-B16B-4B07-BB58-98A0ACDE0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E4F412-E3C8-409A-8477-D626838D5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79FEC-2989-4FD3-B58C-444286018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A231C-D218-45A3-990B-07CE7F938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151B9-260D-4F98-B635-CE43CD20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670BE-8DC8-40E6-800E-78A5CD443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8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29138B-B58F-4FAD-9CDC-BDFAC6BB0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8CA95-966F-492D-AE88-C1F9E7F74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0A2CA-171F-44BB-97FA-B65131F87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9FDCB-D784-4427-889E-6DD33DD8B2B6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A9B53-E658-4300-A6C7-B8DE0538F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D1BD3-3FC2-402D-BEBA-F97752F21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EAAC-3B82-4F68-8571-8D632200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1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url?sa=i&amp;url=https%3A%2F%2Fwww.researchgate.net%2Ffigure%2FA-basic-microstrip-structure_fig2_303406192&amp;psig=AOvVaw1MryOuwc7s-o5AWnIQwXNU&amp;ust=1647995638690000&amp;source=images&amp;cd=vfe&amp;ved=0CAwQjhxqFwoTCOCC-6a82PYCFQAAAAAdAAAAABA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F0FDE-4AB8-4841-BF1B-2BC9D03ED4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of a Hairpin Model Based Passive Microwave Tag Using Microstrip Structure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BFDB7-A716-48BA-B38B-41EB146ECF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Shantanu Chakraborty</a:t>
            </a:r>
          </a:p>
          <a:p>
            <a:r>
              <a:rPr lang="en-US" dirty="0"/>
              <a:t>W. Logan Spooner</a:t>
            </a:r>
          </a:p>
        </p:txBody>
      </p:sp>
    </p:spTree>
    <p:extLst>
      <p:ext uri="{BB962C8B-B14F-4D97-AF65-F5344CB8AC3E}">
        <p14:creationId xmlns:p14="http://schemas.microsoft.com/office/powerpoint/2010/main" val="578350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1244-3159-456C-BA3D-2D5C794D5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Using Microstrip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21927-F594-4325-AF2C-4CCC4A279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69132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Wide range of applications as Radio-Frequency Identification (RFID)</a:t>
            </a:r>
          </a:p>
          <a:p>
            <a:pPr lvl="1"/>
            <a:r>
              <a:rPr lang="en-US" dirty="0"/>
              <a:t>Asset Tracking</a:t>
            </a:r>
          </a:p>
          <a:p>
            <a:pPr lvl="1"/>
            <a:r>
              <a:rPr lang="en-US" dirty="0"/>
              <a:t>Theft Prevention</a:t>
            </a:r>
          </a:p>
          <a:p>
            <a:pPr lvl="1"/>
            <a:r>
              <a:rPr lang="en-US" dirty="0"/>
              <a:t>Security Identification Systems</a:t>
            </a:r>
          </a:p>
          <a:p>
            <a:r>
              <a:rPr lang="en-US" dirty="0"/>
              <a:t>Cost efficiency</a:t>
            </a:r>
          </a:p>
          <a:p>
            <a:pPr lvl="1"/>
            <a:r>
              <a:rPr lang="en-US" dirty="0"/>
              <a:t>Can be produced with commonly available, low-cost materials</a:t>
            </a:r>
          </a:p>
          <a:p>
            <a:pPr lvl="1"/>
            <a:r>
              <a:rPr lang="en-US" dirty="0"/>
              <a:t>Does not require a clean room or expensive fabrication equipment</a:t>
            </a:r>
          </a:p>
          <a:p>
            <a:pPr lvl="1"/>
            <a:r>
              <a:rPr lang="en-US" dirty="0"/>
              <a:t>Does not involve use of any hazardous chemicals </a:t>
            </a:r>
          </a:p>
          <a:p>
            <a:r>
              <a:rPr lang="en-US" dirty="0"/>
              <a:t>Compact design reduces power loss due to skin depth at higher frequencies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02B01B-0ABA-4633-805F-EE6AFE399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691" y="4001294"/>
            <a:ext cx="3868989" cy="222355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A0AEB2-5D08-44BD-9B3A-63C066AF8166}"/>
                  </a:ext>
                </a:extLst>
              </p:cNvPr>
              <p:cNvSpPr txBox="1"/>
              <p:nvPr/>
            </p:nvSpPr>
            <p:spPr>
              <a:xfrm>
                <a:off x="7275871" y="1690688"/>
                <a:ext cx="3996809" cy="23180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Skin depth: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Higher frequency means smaller skin depth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Skin depth of copper at 7.1 GHz: 0.774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A0AEB2-5D08-44BD-9B3A-63C066AF81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5871" y="1690688"/>
                <a:ext cx="3996809" cy="2318007"/>
              </a:xfrm>
              <a:prstGeom prst="rect">
                <a:avLst/>
              </a:prstGeom>
              <a:blipFill>
                <a:blip r:embed="rId3"/>
                <a:stretch>
                  <a:fillRect l="-1069" r="-1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978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4B60-AFE7-4ECD-A98B-E8C3CDB50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74" y="9549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Circuit Design with Dimensions</a:t>
            </a:r>
          </a:p>
        </p:txBody>
      </p:sp>
      <p:pic>
        <p:nvPicPr>
          <p:cNvPr id="8" name="Picture 7" descr="Chart, diagram, histogram&#10;&#10;Description automatically generated">
            <a:extLst>
              <a:ext uri="{FF2B5EF4-FFF2-40B4-BE49-F238E27FC236}">
                <a16:creationId xmlns:a16="http://schemas.microsoft.com/office/drawing/2014/main" id="{3F335F09-F24B-4C88-8DF9-1313D86CCC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" t="9075" r="-1908" b="-361"/>
          <a:stretch/>
        </p:blipFill>
        <p:spPr>
          <a:xfrm>
            <a:off x="6774427" y="209834"/>
            <a:ext cx="5152103" cy="62830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D8607E-544C-4809-9674-74239E890EB2}"/>
              </a:ext>
            </a:extLst>
          </p:cNvPr>
          <p:cNvSpPr txBox="1"/>
          <p:nvPr/>
        </p:nvSpPr>
        <p:spPr>
          <a:xfrm>
            <a:off x="7817513" y="6278834"/>
            <a:ext cx="3243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Units in mm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401D8F-9477-4654-BDA3-5BA4301AD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420" t="15144" r="27759" b="21281"/>
          <a:stretch/>
        </p:blipFill>
        <p:spPr>
          <a:xfrm>
            <a:off x="0" y="1421053"/>
            <a:ext cx="5511353" cy="4015893"/>
          </a:xfrm>
          <a:prstGeom prst="rect">
            <a:avLst/>
          </a:prstGeom>
        </p:spPr>
      </p:pic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C4E6B54B-059A-442F-8C8B-5DB7F58C28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8" t="37149" r="44999" b="45816"/>
          <a:stretch/>
        </p:blipFill>
        <p:spPr>
          <a:xfrm>
            <a:off x="4151404" y="4666749"/>
            <a:ext cx="2719897" cy="154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30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E58C-4968-4CF1-8DFF-42870B67A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04730" cy="1325563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54A6F-027A-4572-A9B8-CBA690AAB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61382" cy="4856566"/>
          </a:xfrm>
        </p:spPr>
        <p:txBody>
          <a:bodyPr>
            <a:normAutofit/>
          </a:bodyPr>
          <a:lstStyle/>
          <a:p>
            <a:r>
              <a:rPr lang="en-US" dirty="0"/>
              <a:t>Design: Sonnet EM Simulation Software</a:t>
            </a:r>
          </a:p>
          <a:p>
            <a:r>
              <a:rPr lang="en-US" dirty="0"/>
              <a:t>Material: </a:t>
            </a:r>
          </a:p>
          <a:p>
            <a:pPr lvl="1"/>
            <a:r>
              <a:rPr lang="en-US" dirty="0"/>
              <a:t>FR-4 (PCB material)</a:t>
            </a:r>
          </a:p>
          <a:p>
            <a:pPr lvl="1"/>
            <a:r>
              <a:rPr lang="en-US" dirty="0"/>
              <a:t>Copper Tape</a:t>
            </a:r>
          </a:p>
          <a:p>
            <a:pPr lvl="1"/>
            <a:r>
              <a:rPr lang="en-US" dirty="0"/>
              <a:t>Precision knife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Used Sonnet to analyze designed RFID</a:t>
            </a:r>
          </a:p>
          <a:p>
            <a:pPr lvl="1"/>
            <a:r>
              <a:rPr lang="en-US" dirty="0"/>
              <a:t>Used VNA to analyze constructed RFID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A4CDAD4-F2FD-41EC-8AC7-D2C030FF007B}"/>
                  </a:ext>
                </a:extLst>
              </p:cNvPr>
              <p:cNvSpPr txBox="1"/>
              <p:nvPr/>
            </p:nvSpPr>
            <p:spPr>
              <a:xfrm>
                <a:off x="5890924" y="392536"/>
                <a:ext cx="6137929" cy="573381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500" dirty="0"/>
                  <a:t>Effective Dielectric Constant:</a:t>
                </a:r>
                <a:endParaRPr lang="en-US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baseline="30000" dirty="0">
                    <a:solidFill>
                      <a:srgbClr val="836967"/>
                    </a:solidFill>
                  </a:rPr>
                  <a:t>1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i="0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dirty="0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i="0" dirty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i="1" dirty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0" dirty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num>
                              <m:den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type m:val="skw"/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0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0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0" dirty="0">
                        <a:latin typeface="Cambria Math" panose="02040503050406030204" pitchFamily="18" charset="0"/>
                      </a:rPr>
                      <m:t>0.468</m:t>
                    </m:r>
                    <m:f>
                      <m:fPr>
                        <m:ctrlPr>
                          <a:rPr lang="en-US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+0.5</m:t>
                        </m:r>
                      </m:num>
                      <m:den>
                        <m:r>
                          <a:rPr lang="en-US" i="0" dirty="0">
                            <a:latin typeface="Cambria Math" panose="02040503050406030204" pitchFamily="18" charset="0"/>
                          </a:rPr>
                          <m:t>1.5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sz="2000" dirty="0"/>
              </a:p>
              <a:p>
                <a:r>
                  <a:rPr lang="en-US" sz="2000" dirty="0"/>
                  <a:t>w= 1.2mm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t=0.03mm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h=1.6mm</a:t>
                </a:r>
              </a:p>
              <a:p>
                <a:endParaRPr lang="en-US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4.4</m:t>
                      </m:r>
                    </m:oMath>
                  </m:oMathPara>
                </a14:m>
                <a:endParaRPr lang="en-US" sz="2000" dirty="0"/>
              </a:p>
              <a:p>
                <a:endParaRPr lang="en-US" sz="2000" dirty="0"/>
              </a:p>
              <a:p>
                <a:r>
                  <a:rPr lang="en-US" i="1" dirty="0">
                    <a:solidFill>
                      <a:srgbClr val="836967"/>
                    </a:solidFill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sz="20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sz="20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3.4</m:t>
                    </m:r>
                  </m:oMath>
                </a14:m>
                <a:endParaRPr lang="en-US" sz="2000" dirty="0"/>
              </a:p>
              <a:p>
                <a:r>
                  <a:rPr lang="en-US" sz="2500" dirty="0"/>
                  <a:t>Effective Wavelength:</a:t>
                </a:r>
              </a:p>
              <a:p>
                <a:r>
                  <a:rPr lang="en-US" sz="2500" dirty="0"/>
                  <a:t>	        </a:t>
                </a:r>
                <a:r>
                  <a:rPr lang="en-US" sz="2000" dirty="0"/>
                  <a:t>C=</a:t>
                </a:r>
                <a:r>
                  <a:rPr lang="en-US" sz="2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λ</a:t>
                </a:r>
                <a:r>
                  <a:rPr lang="en-US" sz="2000" baseline="-25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0</a:t>
                </a:r>
                <a:r>
                  <a:rPr lang="en-US" sz="2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f  		λ</a:t>
                </a:r>
                <a:r>
                  <a:rPr lang="en-US" sz="2000" baseline="-25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0</a:t>
                </a:r>
                <a:r>
                  <a:rPr lang="en-US" sz="2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=C/f</a:t>
                </a:r>
              </a:p>
              <a:p>
                <a:r>
                  <a:rPr lang="en-US" sz="2000" dirty="0"/>
                  <a:t>Then: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0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sz="200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ad>
                          <m:radPr>
                            <m:degHide m:val="on"/>
                            <m:ctrlPr>
                              <a:rPr lang="en-US" sz="20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en-US" sz="2000" i="1" smtClean="0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  <m:t>𝑒𝑓𝑓</m:t>
                                </m:r>
                              </m:sub>
                            </m:sSub>
                          </m:e>
                        </m:rad>
                      </m:den>
                    </m:f>
                  </m:oMath>
                </a14:m>
                <a:r>
                  <a:rPr lang="en-US" sz="2000" dirty="0"/>
                  <a:t>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0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23 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𝑚𝑚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A4CDAD4-F2FD-41EC-8AC7-D2C030FF00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0924" y="392536"/>
                <a:ext cx="6137929" cy="5733814"/>
              </a:xfrm>
              <a:prstGeom prst="rect">
                <a:avLst/>
              </a:prstGeom>
              <a:blipFill>
                <a:blip r:embed="rId3"/>
                <a:stretch>
                  <a:fillRect l="-1485" t="-636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F909922-99F7-4815-A459-A75D7C8203FB}"/>
              </a:ext>
            </a:extLst>
          </p:cNvPr>
          <p:cNvSpPr txBox="1"/>
          <p:nvPr/>
        </p:nvSpPr>
        <p:spPr>
          <a:xfrm>
            <a:off x="7359704" y="2045389"/>
            <a:ext cx="4643172" cy="2615498"/>
          </a:xfrm>
          <a:prstGeom prst="rect">
            <a:avLst/>
          </a:prstGeom>
          <a:noFill/>
          <a:ln w="25400" cap="sq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670A89-93D3-4A5D-9C97-B61095513B4F}"/>
              </a:ext>
            </a:extLst>
          </p:cNvPr>
          <p:cNvSpPr/>
          <p:nvPr/>
        </p:nvSpPr>
        <p:spPr>
          <a:xfrm>
            <a:off x="8455549" y="5349498"/>
            <a:ext cx="823389" cy="2777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1A40FB-AC5F-495D-9A22-67CEBD52D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2028" y="2849209"/>
            <a:ext cx="2810254" cy="159715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95E364-1C98-4D01-8B1B-3689919B7FD5}"/>
              </a:ext>
            </a:extLst>
          </p:cNvPr>
          <p:cNvCxnSpPr/>
          <p:nvPr/>
        </p:nvCxnSpPr>
        <p:spPr>
          <a:xfrm>
            <a:off x="9601745" y="2523626"/>
            <a:ext cx="62732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F950C70-1731-4494-B1E8-14DCC2876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908999" y="2834549"/>
            <a:ext cx="640135" cy="182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CD4C8ED-3F22-453A-832C-3682064F8FAD}"/>
              </a:ext>
            </a:extLst>
          </p:cNvPr>
          <p:cNvSpPr/>
          <p:nvPr/>
        </p:nvSpPr>
        <p:spPr>
          <a:xfrm>
            <a:off x="8965278" y="2174125"/>
            <a:ext cx="627321" cy="64986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836A5B7-2EB1-4F46-8310-A34396EAB9DD}"/>
              </a:ext>
            </a:extLst>
          </p:cNvPr>
          <p:cNvSpPr/>
          <p:nvPr/>
        </p:nvSpPr>
        <p:spPr>
          <a:xfrm>
            <a:off x="9052396" y="2393301"/>
            <a:ext cx="471600" cy="241917"/>
          </a:xfrm>
          <a:custGeom>
            <a:avLst/>
            <a:gdLst>
              <a:gd name="connsiteX0" fmla="*/ 0 w 935665"/>
              <a:gd name="connsiteY0" fmla="*/ 292463 h 519085"/>
              <a:gd name="connsiteX1" fmla="*/ 244549 w 935665"/>
              <a:gd name="connsiteY1" fmla="*/ 5384 h 519085"/>
              <a:gd name="connsiteX2" fmla="*/ 659218 w 935665"/>
              <a:gd name="connsiteY2" fmla="*/ 515747 h 519085"/>
              <a:gd name="connsiteX3" fmla="*/ 935665 w 935665"/>
              <a:gd name="connsiteY3" fmla="*/ 228668 h 51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5665" h="519085">
                <a:moveTo>
                  <a:pt x="0" y="292463"/>
                </a:moveTo>
                <a:cubicBezTo>
                  <a:pt x="67339" y="130316"/>
                  <a:pt x="134679" y="-31830"/>
                  <a:pt x="244549" y="5384"/>
                </a:cubicBezTo>
                <a:cubicBezTo>
                  <a:pt x="354419" y="42598"/>
                  <a:pt x="544032" y="478533"/>
                  <a:pt x="659218" y="515747"/>
                </a:cubicBezTo>
                <a:cubicBezTo>
                  <a:pt x="774404" y="552961"/>
                  <a:pt x="896679" y="267654"/>
                  <a:pt x="935665" y="228668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169D9F8-6A95-4260-98D6-06BBC46BF894}"/>
              </a:ext>
            </a:extLst>
          </p:cNvPr>
          <p:cNvCxnSpPr>
            <a:cxnSpLocks/>
          </p:cNvCxnSpPr>
          <p:nvPr/>
        </p:nvCxnSpPr>
        <p:spPr>
          <a:xfrm>
            <a:off x="8274104" y="4419765"/>
            <a:ext cx="77829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783B59-6631-4989-B2BA-36526139469D}"/>
              </a:ext>
            </a:extLst>
          </p:cNvPr>
          <p:cNvCxnSpPr>
            <a:cxnSpLocks/>
          </p:cNvCxnSpPr>
          <p:nvPr/>
        </p:nvCxnSpPr>
        <p:spPr>
          <a:xfrm>
            <a:off x="8274104" y="2523626"/>
            <a:ext cx="0" cy="188651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3DC696-FABC-4869-AB38-7EDAD57BFD42}"/>
              </a:ext>
            </a:extLst>
          </p:cNvPr>
          <p:cNvCxnSpPr>
            <a:cxnSpLocks/>
          </p:cNvCxnSpPr>
          <p:nvPr/>
        </p:nvCxnSpPr>
        <p:spPr>
          <a:xfrm>
            <a:off x="8274104" y="2523626"/>
            <a:ext cx="691174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5456D53-7CD8-4F3E-AEC5-EF381268DF6C}"/>
              </a:ext>
            </a:extLst>
          </p:cNvPr>
          <p:cNvSpPr/>
          <p:nvPr/>
        </p:nvSpPr>
        <p:spPr>
          <a:xfrm>
            <a:off x="8464807" y="5735531"/>
            <a:ext cx="823389" cy="2777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0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213587-D79F-4EFD-AEE9-94A1DE341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313" y="1690687"/>
            <a:ext cx="5502880" cy="309537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85F9FE-DCE5-4E82-B479-5C3A1846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3D1431-25DE-472D-8FAC-9DB978853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006" y="1690688"/>
            <a:ext cx="6162185" cy="309536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23D55A-C0F9-454C-B5AA-9E86F75A9456}"/>
              </a:ext>
            </a:extLst>
          </p:cNvPr>
          <p:cNvSpPr txBox="1"/>
          <p:nvPr/>
        </p:nvSpPr>
        <p:spPr>
          <a:xfrm>
            <a:off x="201712" y="5008890"/>
            <a:ext cx="616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 dB loss at 7.05 GHz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89081F-B999-48B0-A8C7-65A870E71798}"/>
              </a:ext>
            </a:extLst>
          </p:cNvPr>
          <p:cNvSpPr txBox="1"/>
          <p:nvPr/>
        </p:nvSpPr>
        <p:spPr>
          <a:xfrm>
            <a:off x="232006" y="1249261"/>
            <a:ext cx="616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Simulation Results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14C248-52AD-4A34-BE5A-E5F1AFD386BC}"/>
              </a:ext>
            </a:extLst>
          </p:cNvPr>
          <p:cNvSpPr txBox="1"/>
          <p:nvPr/>
        </p:nvSpPr>
        <p:spPr>
          <a:xfrm>
            <a:off x="6436313" y="1249261"/>
            <a:ext cx="550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Experimental Results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F2F8261-495D-4CE2-A033-95D06D05AAA9}"/>
              </a:ext>
            </a:extLst>
          </p:cNvPr>
          <p:cNvCxnSpPr>
            <a:cxnSpLocks/>
          </p:cNvCxnSpPr>
          <p:nvPr/>
        </p:nvCxnSpPr>
        <p:spPr>
          <a:xfrm flipH="1" flipV="1">
            <a:off x="3597835" y="4261224"/>
            <a:ext cx="820049" cy="8510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B8F9FAE-B3CD-4A39-907F-E824DAC0C81A}"/>
              </a:ext>
            </a:extLst>
          </p:cNvPr>
          <p:cNvSpPr txBox="1"/>
          <p:nvPr/>
        </p:nvSpPr>
        <p:spPr>
          <a:xfrm>
            <a:off x="6436313" y="5009102"/>
            <a:ext cx="550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34.599 dB loss at 7.11 GHz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7774E9-3B4D-4B5B-A1FE-818180B2F6E8}"/>
              </a:ext>
            </a:extLst>
          </p:cNvPr>
          <p:cNvCxnSpPr>
            <a:cxnSpLocks/>
          </p:cNvCxnSpPr>
          <p:nvPr/>
        </p:nvCxnSpPr>
        <p:spPr>
          <a:xfrm flipH="1" flipV="1">
            <a:off x="9579437" y="4462185"/>
            <a:ext cx="1031413" cy="6477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2086FF8-26AB-45DD-B5BF-AF373414B5D7}"/>
                  </a:ext>
                </a:extLst>
              </p:cNvPr>
              <p:cNvSpPr txBox="1"/>
              <p:nvPr/>
            </p:nvSpPr>
            <p:spPr>
              <a:xfrm flipH="1">
                <a:off x="3021883" y="5463590"/>
                <a:ext cx="5859072" cy="129606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000" i="1" dirty="0">
                    <a:latin typeface="Cambria Math" panose="02040503050406030204" pitchFamily="18" charset="0"/>
                  </a:rPr>
                  <a:t>Power found using: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2000" i="1" smtClean="0">
                        <a:latin typeface="Cambria Math" panose="02040503050406030204" pitchFamily="18" charset="0"/>
                      </a:rPr>
                      <m:t>=20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⁡(</m:t>
                    </m:r>
                    <m:rad>
                      <m:radPr>
                        <m:degHide m:val="on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𝑅𝑒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sz="20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sz="200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sz="200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Re(E) is Real part Electric Field Vector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 err="1"/>
                  <a:t>Im</a:t>
                </a:r>
                <a:r>
                  <a:rPr lang="en-US" sz="2000" dirty="0"/>
                  <a:t>(E) is Imaginary part of Electric Field Vector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2086FF8-26AB-45DD-B5BF-AF373414B5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3021883" y="5463590"/>
                <a:ext cx="5859072" cy="1296060"/>
              </a:xfrm>
              <a:prstGeom prst="rect">
                <a:avLst/>
              </a:prstGeom>
              <a:blipFill>
                <a:blip r:embed="rId4"/>
                <a:stretch>
                  <a:fillRect l="-2706" t="-6103" b="-11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76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B94D-0CAD-4DEC-887F-7805C9A31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Density View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F5D1F045-1DAE-4EB7-BC2A-97C66A202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424" t="7678" r="38836" b="7665"/>
          <a:stretch/>
        </p:blipFill>
        <p:spPr>
          <a:xfrm>
            <a:off x="838200" y="1885405"/>
            <a:ext cx="2073937" cy="374904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AB0318-9EEC-44E6-84B4-5A70DDD981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32" t="7210" r="38440" b="7458"/>
          <a:stretch/>
        </p:blipFill>
        <p:spPr>
          <a:xfrm>
            <a:off x="2945673" y="1885405"/>
            <a:ext cx="2083729" cy="374904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CAEEB50-999E-4FC9-8504-155F06117E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385" t="7082" r="38695" b="7584"/>
          <a:stretch/>
        </p:blipFill>
        <p:spPr>
          <a:xfrm>
            <a:off x="4986384" y="1876261"/>
            <a:ext cx="2073937" cy="37490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64CE3C1-1D85-4730-A5F8-868F529256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399" t="7184" r="38758" b="7863"/>
          <a:stretch/>
        </p:blipFill>
        <p:spPr>
          <a:xfrm>
            <a:off x="7035078" y="1876261"/>
            <a:ext cx="2071199" cy="373989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0A45630-EF91-4665-BBED-F533B5D6A7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614" t="7521" r="38672" b="7742"/>
          <a:stretch/>
        </p:blipFill>
        <p:spPr>
          <a:xfrm>
            <a:off x="9085187" y="1885405"/>
            <a:ext cx="2069784" cy="37490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608E4F6-67EA-4772-B4DD-AF7055DA68E9}"/>
              </a:ext>
            </a:extLst>
          </p:cNvPr>
          <p:cNvSpPr txBox="1"/>
          <p:nvPr/>
        </p:nvSpPr>
        <p:spPr>
          <a:xfrm>
            <a:off x="838200" y="5634445"/>
            <a:ext cx="207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6.0 GHz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3D8839-C3B0-4985-BCE8-A9D20935B2B9}"/>
              </a:ext>
            </a:extLst>
          </p:cNvPr>
          <p:cNvSpPr txBox="1"/>
          <p:nvPr/>
        </p:nvSpPr>
        <p:spPr>
          <a:xfrm>
            <a:off x="2950220" y="5625301"/>
            <a:ext cx="2073937" cy="378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6.5 GHz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CDD8E8-102C-4FEA-833D-20C9FDB601CD}"/>
              </a:ext>
            </a:extLst>
          </p:cNvPr>
          <p:cNvSpPr txBox="1"/>
          <p:nvPr/>
        </p:nvSpPr>
        <p:spPr>
          <a:xfrm>
            <a:off x="4957634" y="5625301"/>
            <a:ext cx="2141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7.0 GHz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100345-E30E-43F0-ACF6-B393765AAD27}"/>
              </a:ext>
            </a:extLst>
          </p:cNvPr>
          <p:cNvSpPr txBox="1"/>
          <p:nvPr/>
        </p:nvSpPr>
        <p:spPr>
          <a:xfrm>
            <a:off x="7040083" y="5625301"/>
            <a:ext cx="2104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7.5 GHz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68A90B-3853-40D2-96F7-EC9AD96D5285}"/>
              </a:ext>
            </a:extLst>
          </p:cNvPr>
          <p:cNvSpPr txBox="1"/>
          <p:nvPr/>
        </p:nvSpPr>
        <p:spPr>
          <a:xfrm>
            <a:off x="9085186" y="5634445"/>
            <a:ext cx="206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8.0 GHz</a:t>
            </a:r>
          </a:p>
        </p:txBody>
      </p:sp>
    </p:spTree>
    <p:extLst>
      <p:ext uri="{BB962C8B-B14F-4D97-AF65-F5344CB8AC3E}">
        <p14:creationId xmlns:p14="http://schemas.microsoft.com/office/powerpoint/2010/main" val="3352942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3B45F-9850-4802-AA86-911BED6D2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099" y="796484"/>
            <a:ext cx="3670005" cy="10064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Far Field Radiation View</a:t>
            </a:r>
          </a:p>
        </p:txBody>
      </p:sp>
      <p:pic>
        <p:nvPicPr>
          <p:cNvPr id="13" name="Picture 12" descr="7 GHz">
            <a:extLst>
              <a:ext uri="{FF2B5EF4-FFF2-40B4-BE49-F238E27FC236}">
                <a16:creationId xmlns:a16="http://schemas.microsoft.com/office/drawing/2014/main" id="{894E787E-74F8-4A75-97E0-4F617CECE1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73" r="23820"/>
          <a:stretch/>
        </p:blipFill>
        <p:spPr>
          <a:xfrm>
            <a:off x="6229962" y="337911"/>
            <a:ext cx="5962038" cy="61821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769FF02-7269-4612-9704-FCDB04CBF478}"/>
                  </a:ext>
                </a:extLst>
              </p:cNvPr>
              <p:cNvSpPr txBox="1"/>
              <p:nvPr/>
            </p:nvSpPr>
            <p:spPr>
              <a:xfrm>
                <a:off x="599767" y="2084439"/>
                <a:ext cx="4826671" cy="2145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Far field approximation:  R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en-US" sz="24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dirty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400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lang="en-US" sz="2400" i="0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𝜆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Where D is maximum linear dimension of circuit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Calibri" panose="020F0502020204030204" pitchFamily="34" charset="0"/>
                    <a:ea typeface="DengXian" panose="02010600030101010101" pitchFamily="2" charset="-122"/>
                    <a:cs typeface="Calibri" panose="020F0502020204030204" pitchFamily="34" charset="0"/>
                  </a:rPr>
                  <a:t>Where λ is wavelength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Calibri" panose="020F0502020204030204" pitchFamily="34" charset="0"/>
                    <a:ea typeface="DengXian" panose="02010600030101010101" pitchFamily="2" charset="-122"/>
                    <a:cs typeface="Calibri" panose="020F0502020204030204" pitchFamily="34" charset="0"/>
                  </a:rPr>
                  <a:t>Far Field starts at roughly 16 mm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769FF02-7269-4612-9704-FCDB04CBF4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767" y="2084439"/>
                <a:ext cx="4826671" cy="2145716"/>
              </a:xfrm>
              <a:prstGeom prst="rect">
                <a:avLst/>
              </a:prstGeom>
              <a:blipFill>
                <a:blip r:embed="rId3"/>
                <a:stretch>
                  <a:fillRect l="-1641" b="-53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2E81658-74EB-456C-9B4F-FD2D22615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99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F32F1-2F9E-4631-B467-678E9711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A84E534-7CC8-4929-B0F0-D02363613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9" t="7112" r="47193" b="5361"/>
          <a:stretch/>
        </p:blipFill>
        <p:spPr>
          <a:xfrm rot="5400000">
            <a:off x="4133848" y="959112"/>
            <a:ext cx="3924302" cy="6006581"/>
          </a:xfrm>
        </p:spPr>
      </p:pic>
    </p:spTree>
    <p:extLst>
      <p:ext uri="{BB962C8B-B14F-4D97-AF65-F5344CB8AC3E}">
        <p14:creationId xmlns:p14="http://schemas.microsoft.com/office/powerpoint/2010/main" val="268311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9F0F-0A18-4F58-A1BA-D563FAFA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2C8C1-942C-4DB1-87EF-659CC4EAF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 sz="2000" dirty="0"/>
              <a:t>: J. </a:t>
            </a:r>
            <a:r>
              <a:rPr lang="en-US" sz="2000" dirty="0" err="1"/>
              <a:t>Bahl</a:t>
            </a:r>
            <a:r>
              <a:rPr lang="en-US" sz="2000" dirty="0"/>
              <a:t> and R. Garg, "Simple and accurate formulas for a microstrip with finite strip thickness," in Proceedings of the IEEE, vol. 65, no. 11, pp. 1611-1612, Nov. 1977, </a:t>
            </a:r>
            <a:r>
              <a:rPr lang="en-US" sz="2000" dirty="0" err="1"/>
              <a:t>doi</a:t>
            </a:r>
            <a:r>
              <a:rPr lang="en-US" sz="2000" dirty="0"/>
              <a:t>: 10.1109/PROC.1977.10783.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000" dirty="0"/>
              <a:t>Microstrip Diagram: </a:t>
            </a:r>
            <a:r>
              <a:rPr lang="en-US" sz="2000" dirty="0">
                <a:hlinkClick r:id="rId2"/>
              </a:rPr>
              <a:t>https://www.google.com/url?sa=i&amp;url=https%3A%2F%2Fwww.researchgate.net%2Ffigure%2FA-basic-microstrip-structure_fig2_303406192&amp;psig=AOvVaw1MryOuwc7s-o5AWnIQwXNU&amp;ust=1647995638690000&amp;source=images&amp;cd=vfe&amp;ved=0CAwQjhxqFwoTCOCC-6a82PYCFQAAAAAdAAAAABAO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000" dirty="0"/>
              <a:t>https://www.pasternack.com/t-calculator-skin-depth.aspx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000" dirty="0" err="1"/>
              <a:t>Papatheologou</a:t>
            </a:r>
            <a:r>
              <a:rPr lang="en-US" sz="2000" dirty="0"/>
              <a:t>, T., Smolders, A. B., &amp; Johannsen, U. (2011). A hairpin antenna-in-package concept for RFID tag applications. In Radio and Wireless Symposium (RWS), Phoenix, AZ, USA, 16-19 Jan. 2011 (pp. 54-57). Institute of Electrical and Electronics Engineers. https://doi.org/10.1109/RWS.2011.5725445</a:t>
            </a:r>
          </a:p>
          <a:p>
            <a:br>
              <a:rPr lang="en-US" sz="1400" dirty="0">
                <a:solidFill>
                  <a:srgbClr val="555555"/>
                </a:solidFill>
                <a:effectLst/>
              </a:rPr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76703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485</Words>
  <Application>Microsoft Office PowerPoint</Application>
  <PresentationFormat>Widescreen</PresentationFormat>
  <Paragraphs>71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Implementation of a Hairpin Model Based Passive Microwave Tag Using Microstrip Structure </vt:lpstr>
      <vt:lpstr>Advantages of Using Microstrip Structure</vt:lpstr>
      <vt:lpstr>Circuit Design with Dimensions</vt:lpstr>
      <vt:lpstr>Methods</vt:lpstr>
      <vt:lpstr>Data</vt:lpstr>
      <vt:lpstr>Current Density View</vt:lpstr>
      <vt:lpstr>Far Field Radiation View</vt:lpstr>
      <vt:lpstr>Final Product</vt:lpstr>
      <vt:lpstr>Citation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Cost Efficient Hairpin RFID</dc:title>
  <dc:creator>wlspooner_it</dc:creator>
  <cp:lastModifiedBy>William L Spooner</cp:lastModifiedBy>
  <cp:revision>48</cp:revision>
  <dcterms:created xsi:type="dcterms:W3CDTF">2022-02-25T17:19:42Z</dcterms:created>
  <dcterms:modified xsi:type="dcterms:W3CDTF">2022-10-25T17:33:54Z</dcterms:modified>
</cp:coreProperties>
</file>

<file path=docProps/thumbnail.jpeg>
</file>